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009442" y="3307357"/>
            <a:ext cx="7117177" cy="1470026"/>
          </a:xfrm>
        </p:spPr>
        <p:txBody>
          <a:bodyPr anchor="b"/>
          <a:lstStyle>
            <a:lvl1pPr>
              <a:defRPr sz="4000"/>
            </a:lvl1pPr>
          </a:lstStyle>
          <a:p>
            <a:pPr lvl="0"/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009442" y="4777383"/>
            <a:ext cx="7117177" cy="861419"/>
          </a:xfrm>
        </p:spPr>
        <p:txBody>
          <a:bodyPr anchor="t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02376F"/>
                </a:solidFill>
              </a:defRPr>
            </a:lvl1pPr>
          </a:lstStyle>
          <a:p>
            <a:pPr lvl="0"/>
            <a:r>
              <a:rPr lang="hr-HR"/>
              <a:t>Uredite stil podnaslova matrice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DAC142-4321-4BF2-946F-ECC0DDAA947F}" type="datetime1">
              <a:rPr lang="hr-HR"/>
              <a:pPr lvl="0"/>
              <a:t>29.12.2017.</a:t>
            </a:fld>
            <a:endParaRPr lang="hr-HR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r-H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F1057C5-21AA-4877-90B2-C92970D5C27E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3104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1009442" y="1807357"/>
            <a:ext cx="7123084" cy="4051441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2906A9-AFF0-4C6D-A1A1-1CA2ABA7F5E7}" type="datetime1">
              <a:rPr lang="hr-HR"/>
              <a:pPr lvl="0"/>
              <a:t>29.12.2017.</a:t>
            </a:fld>
            <a:endParaRPr lang="hr-HR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r-H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B0CBFEC-5826-4523-9784-5AF16D16362A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9534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59556" y="675723"/>
            <a:ext cx="1472961" cy="518532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4" cy="518532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8D5B25-89EF-43FE-8ACF-E4D1708BE083}" type="datetime1">
              <a:rPr lang="hr-HR"/>
              <a:pPr lvl="0"/>
              <a:t>29.12.2017.</a:t>
            </a:fld>
            <a:endParaRPr lang="hr-HR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r-H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D2A69A-A113-4342-88B0-ACCA81BA73F8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7100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A89DA45-5DA8-4512-903A-DD949243AFC4}" type="datetime1">
              <a:rPr lang="hr-HR"/>
              <a:pPr lvl="0"/>
              <a:t>29.12.2017.</a:t>
            </a:fld>
            <a:endParaRPr lang="hr-HR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r-H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80CDAB-6E87-4E01-8389-DDA6B1CA43D7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6426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009442" y="3308582"/>
            <a:ext cx="7117177" cy="1468800"/>
          </a:xfrm>
        </p:spPr>
        <p:txBody>
          <a:bodyPr anchor="b"/>
          <a:lstStyle>
            <a:lvl1pPr algn="r">
              <a:defRPr/>
            </a:lvl1pPr>
          </a:lstStyle>
          <a:p>
            <a:pPr lvl="0"/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009442" y="4777383"/>
            <a:ext cx="7117177" cy="860395"/>
          </a:xfrm>
        </p:spPr>
        <p:txBody>
          <a:bodyPr anchor="t"/>
          <a:lstStyle>
            <a:lvl1pPr marL="0" indent="0" algn="r">
              <a:buNone/>
              <a:defRPr>
                <a:solidFill>
                  <a:srgbClr val="02376F"/>
                </a:solidFill>
              </a:defRPr>
            </a:lvl1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B39121F-9255-4FF1-89BE-A7AB2A70C869}" type="datetime1">
              <a:rPr lang="hr-HR"/>
              <a:pPr lvl="0"/>
              <a:t>29.12.2017.</a:t>
            </a:fld>
            <a:endParaRPr lang="hr-HR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r-H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849801-C223-4B4C-BA76-002C2BD40528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2621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009442" y="675723"/>
            <a:ext cx="7123084" cy="92447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009442" y="1809753"/>
            <a:ext cx="3471272" cy="40513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63284" y="1809753"/>
            <a:ext cx="3469242" cy="40513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8FDFA0-23AB-4DFD-B179-D6254C0BC13D}" type="datetime1">
              <a:rPr lang="hr-HR"/>
              <a:pPr lvl="0"/>
              <a:t>29.12.2017.</a:t>
            </a:fld>
            <a:endParaRPr lang="hr-HR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r-HR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9C3B2A-14D5-439C-A693-677AF63D7A85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172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348227" y="1812926"/>
            <a:ext cx="3132496" cy="576264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/>
            </a:lvl1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1009442" y="2389190"/>
            <a:ext cx="3471272" cy="347185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5001475" y="1812926"/>
            <a:ext cx="3133081" cy="576264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/>
            </a:lvl1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63284" y="2389190"/>
            <a:ext cx="3471272" cy="347185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18FD63-9E6F-419C-B89F-F651C0F2CF70}" type="datetime1">
              <a:rPr lang="hr-HR"/>
              <a:pPr lvl="0"/>
              <a:t>29.12.2017.</a:t>
            </a:fld>
            <a:endParaRPr lang="hr-HR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r-HR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894565-E74B-4440-BB7D-A6769D6BF4CE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3533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9CD650A-F5A3-4743-B252-CDAD126A8384}" type="datetime1">
              <a:rPr lang="hr-HR"/>
              <a:pPr lvl="0"/>
              <a:t>29.12.2017.</a:t>
            </a:fld>
            <a:endParaRPr lang="hr-HR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r-HR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72DB19-9ED5-4E1E-9DF6-24DEA98AAA86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2011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FC1630-2FE2-4F70-B71D-CD9728B6FF54}" type="datetime1">
              <a:rPr lang="hr-HR"/>
              <a:pPr lvl="0"/>
              <a:t>29.12.2017.</a:t>
            </a:fld>
            <a:endParaRPr lang="hr-HR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r-HR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2ED62DB-EEE7-4D96-A23A-9A99E98A46BE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4539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009442" y="446090"/>
            <a:ext cx="2660647" cy="1185857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852650" y="446090"/>
            <a:ext cx="4279867" cy="541496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009442" y="1631947"/>
            <a:ext cx="2660647" cy="4229099"/>
          </a:xfrm>
        </p:spPr>
        <p:txBody>
          <a:bodyPr anchor="t"/>
          <a:lstStyle>
            <a:lvl1pPr marL="0" indent="0">
              <a:spcBef>
                <a:spcPts val="300"/>
              </a:spcBef>
              <a:buNone/>
              <a:defRPr sz="1200"/>
            </a:lvl1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EAB1983-813D-4009-9FC6-0EB52FF36F32}" type="datetime1">
              <a:rPr lang="hr-HR"/>
              <a:pPr lvl="0"/>
              <a:t>29.12.2017.</a:t>
            </a:fld>
            <a:endParaRPr lang="hr-HR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r-HR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AFB1B6-2CFF-4E7E-AA12-64F9C4FE02BA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1621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009442" y="1387062"/>
            <a:ext cx="3481385" cy="1113254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1009442" y="2500307"/>
            <a:ext cx="3481385" cy="2530199"/>
          </a:xfrm>
        </p:spPr>
        <p:txBody>
          <a:bodyPr anchor="t"/>
          <a:lstStyle>
            <a:lvl1pPr marL="0" indent="0">
              <a:spcBef>
                <a:spcPts val="300"/>
              </a:spcBef>
              <a:buNone/>
              <a:defRPr sz="1200"/>
            </a:lvl1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E5E5C6-0580-4744-8851-95296E951AF8}" type="datetime1">
              <a:rPr lang="hr-HR"/>
              <a:pPr lvl="0"/>
              <a:t>29.12.2017.</a:t>
            </a:fld>
            <a:endParaRPr lang="hr-HR"/>
          </a:p>
        </p:txBody>
      </p:sp>
      <p:sp>
        <p:nvSpPr>
          <p:cNvPr id="5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r-HR"/>
          </a:p>
        </p:txBody>
      </p:sp>
      <p:sp>
        <p:nvSpPr>
          <p:cNvPr id="6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1E19168-EE61-44F6-8387-AC6B19743CA2}" type="slidenum">
              <a:t>‹#›</a:t>
            </a:fld>
            <a:endParaRPr lang="hr-HR"/>
          </a:p>
        </p:txBody>
      </p:sp>
      <p:sp>
        <p:nvSpPr>
          <p:cNvPr id="7" name="Oval 31"/>
          <p:cNvSpPr/>
          <p:nvPr/>
        </p:nvSpPr>
        <p:spPr>
          <a:xfrm>
            <a:off x="5479249" y="1436860"/>
            <a:ext cx="1086654" cy="108665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12701">
            <a:solidFill>
              <a:srgbClr val="56A8FC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8" name="Oval 32"/>
          <p:cNvSpPr/>
          <p:nvPr/>
        </p:nvSpPr>
        <p:spPr>
          <a:xfrm>
            <a:off x="5650543" y="1411787"/>
            <a:ext cx="830366" cy="83036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56A8FC"/>
          </a:solidFill>
          <a:ln w="12701">
            <a:solidFill>
              <a:srgbClr val="56A8FC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9" name="Oval 28"/>
          <p:cNvSpPr/>
          <p:nvPr/>
        </p:nvSpPr>
        <p:spPr>
          <a:xfrm>
            <a:off x="5256181" y="1894453"/>
            <a:ext cx="602361" cy="602361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12701">
            <a:solidFill>
              <a:srgbClr val="56A8FC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10" name="Oval 30"/>
          <p:cNvSpPr/>
          <p:nvPr/>
        </p:nvSpPr>
        <p:spPr>
          <a:xfrm>
            <a:off x="5424147" y="1811316"/>
            <a:ext cx="489588" cy="489588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56A8FC"/>
          </a:solidFill>
          <a:ln w="12701">
            <a:solidFill>
              <a:srgbClr val="56A8FC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11" name="Oval 27"/>
          <p:cNvSpPr/>
          <p:nvPr/>
        </p:nvSpPr>
        <p:spPr>
          <a:xfrm>
            <a:off x="4718761" y="2083423"/>
            <a:ext cx="256598" cy="256598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12701">
            <a:solidFill>
              <a:srgbClr val="56A8FC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12" name="Oval 29"/>
          <p:cNvSpPr/>
          <p:nvPr/>
        </p:nvSpPr>
        <p:spPr>
          <a:xfrm>
            <a:off x="6132094" y="993074"/>
            <a:ext cx="256598" cy="256598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12701">
            <a:solidFill>
              <a:srgbClr val="56A8FC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13" name="Oval 33"/>
          <p:cNvSpPr/>
          <p:nvPr/>
        </p:nvSpPr>
        <p:spPr>
          <a:xfrm>
            <a:off x="5059594" y="1894453"/>
            <a:ext cx="197437" cy="19743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56A8FC"/>
          </a:solidFill>
          <a:ln w="12701">
            <a:solidFill>
              <a:srgbClr val="56A8FC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14" name="Oval 34"/>
          <p:cNvSpPr/>
          <p:nvPr/>
        </p:nvSpPr>
        <p:spPr>
          <a:xfrm>
            <a:off x="6148800" y="1060594"/>
            <a:ext cx="197437" cy="19743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56A8FC"/>
          </a:solidFill>
          <a:ln w="12701">
            <a:solidFill>
              <a:srgbClr val="56A8FC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15" name="Picture Placeholder 17"/>
          <p:cNvSpPr txBox="1">
            <a:spLocks noGrp="1"/>
          </p:cNvSpPr>
          <p:nvPr>
            <p:ph type="pic" idx="4294967295"/>
          </p:nvPr>
        </p:nvSpPr>
        <p:spPr>
          <a:xfrm>
            <a:off x="4876796" y="1600200"/>
            <a:ext cx="3429000" cy="3429000"/>
          </a:xfrm>
          <a:ln w="76196">
            <a:solidFill>
              <a:srgbClr val="175C88"/>
            </a:solidFill>
            <a:prstDash val="solid"/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hr-HR"/>
              <a:t>Kliknite ikonu da biste dodali  sliku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3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6EB0"/>
            </a:gs>
            <a:gs pos="100000">
              <a:srgbClr val="61B9E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8"/>
          <p:cNvGrpSpPr/>
          <p:nvPr/>
        </p:nvGrpSpPr>
        <p:grpSpPr>
          <a:xfrm>
            <a:off x="6558168" y="66323"/>
            <a:ext cx="2575508" cy="6797062"/>
            <a:chOff x="6558168" y="66323"/>
            <a:chExt cx="2575508" cy="6797062"/>
          </a:xfrm>
        </p:grpSpPr>
        <p:grpSp>
          <p:nvGrpSpPr>
            <p:cNvPr id="3" name="Group 62"/>
            <p:cNvGrpSpPr/>
            <p:nvPr/>
          </p:nvGrpSpPr>
          <p:grpSpPr>
            <a:xfrm>
              <a:off x="6924387" y="66323"/>
              <a:ext cx="2173636" cy="6673399"/>
              <a:chOff x="6924387" y="66323"/>
              <a:chExt cx="2173636" cy="6673399"/>
            </a:xfrm>
          </p:grpSpPr>
          <p:grpSp>
            <p:nvGrpSpPr>
              <p:cNvPr id="4" name="Group 44"/>
              <p:cNvGrpSpPr/>
              <p:nvPr/>
            </p:nvGrpSpPr>
            <p:grpSpPr>
              <a:xfrm>
                <a:off x="6924387" y="66323"/>
                <a:ext cx="2066031" cy="6673399"/>
                <a:chOff x="6924387" y="66323"/>
                <a:chExt cx="2066031" cy="6673399"/>
              </a:xfrm>
            </p:grpSpPr>
            <p:sp>
              <p:nvSpPr>
                <p:cNvPr id="5" name="Freeform 233"/>
                <p:cNvSpPr/>
                <p:nvPr/>
              </p:nvSpPr>
              <p:spPr>
                <a:xfrm rot="879754">
                  <a:off x="7130225" y="66323"/>
                  <a:ext cx="609200" cy="662245"/>
                </a:xfrm>
                <a:custGeom>
                  <a:avLst/>
                  <a:gdLst>
                    <a:gd name="f0" fmla="val 10800000"/>
                    <a:gd name="f1" fmla="val 5400000"/>
                    <a:gd name="f2" fmla="val 360"/>
                    <a:gd name="f3" fmla="val 180"/>
                    <a:gd name="f4" fmla="val w"/>
                    <a:gd name="f5" fmla="val h"/>
                    <a:gd name="f6" fmla="val 0"/>
                    <a:gd name="f7" fmla="val 758"/>
                    <a:gd name="f8" fmla="val 824"/>
                    <a:gd name="f9" fmla="val 700"/>
                    <a:gd name="f10" fmla="val 576"/>
                    <a:gd name="f11" fmla="val 558"/>
                    <a:gd name="f12" fmla="val 756"/>
                    <a:gd name="f13" fmla="val 548"/>
                    <a:gd name="f14" fmla="val 686"/>
                    <a:gd name="f15" fmla="val 566"/>
                    <a:gd name="f16" fmla="val 640"/>
                    <a:gd name="f17" fmla="val 538"/>
                    <a:gd name="f18" fmla="val 748"/>
                    <a:gd name="f19" fmla="val 508"/>
                    <a:gd name="f20" fmla="val 746"/>
                    <a:gd name="f21" fmla="val 496"/>
                    <a:gd name="f22" fmla="val 620"/>
                    <a:gd name="f23" fmla="val 528"/>
                    <a:gd name="f24" fmla="val 568"/>
                    <a:gd name="f25" fmla="val 502"/>
                    <a:gd name="f26" fmla="val 550"/>
                    <a:gd name="f27" fmla="val 492"/>
                    <a:gd name="f28" fmla="val 490"/>
                    <a:gd name="f29" fmla="val 488"/>
                    <a:gd name="f30" fmla="val 546"/>
                    <a:gd name="f31" fmla="val 484"/>
                    <a:gd name="f32" fmla="val 518"/>
                    <a:gd name="f33" fmla="val 456"/>
                    <a:gd name="f34" fmla="val 512"/>
                    <a:gd name="f35" fmla="val 448"/>
                    <a:gd name="f36" fmla="val 504"/>
                    <a:gd name="f37" fmla="val 432"/>
                    <a:gd name="f38" fmla="val 500"/>
                    <a:gd name="f39" fmla="val 414"/>
                    <a:gd name="f40" fmla="val 412"/>
                    <a:gd name="f41" fmla="val 408"/>
                    <a:gd name="f42" fmla="val 392"/>
                    <a:gd name="f43" fmla="val 374"/>
                    <a:gd name="f44" fmla="val 366"/>
                    <a:gd name="f45" fmla="val 340"/>
                    <a:gd name="f46" fmla="val 334"/>
                    <a:gd name="f47" fmla="val 332"/>
                    <a:gd name="f48" fmla="val 330"/>
                    <a:gd name="f49" fmla="val 320"/>
                    <a:gd name="f50" fmla="val 294"/>
                    <a:gd name="f51" fmla="val 744"/>
                    <a:gd name="f52" fmla="val 324"/>
                    <a:gd name="f53" fmla="val 312"/>
                    <a:gd name="f54" fmla="val 282"/>
                    <a:gd name="f55" fmla="val 254"/>
                    <a:gd name="f56" fmla="val 754"/>
                    <a:gd name="f57" fmla="val 272"/>
                    <a:gd name="f58" fmla="val 262"/>
                    <a:gd name="f59" fmla="val 246"/>
                    <a:gd name="f60" fmla="val 720"/>
                    <a:gd name="f61" fmla="val 230"/>
                    <a:gd name="f62" fmla="val 740"/>
                    <a:gd name="f63" fmla="val 216"/>
                    <a:gd name="f64" fmla="val 742"/>
                    <a:gd name="f65" fmla="val 214"/>
                    <a:gd name="f66" fmla="val 732"/>
                    <a:gd name="f67" fmla="val 196"/>
                    <a:gd name="f68" fmla="val 728"/>
                    <a:gd name="f69" fmla="val 704"/>
                    <a:gd name="f70" fmla="val 206"/>
                    <a:gd name="f71" fmla="val 682"/>
                    <a:gd name="f72" fmla="val 696"/>
                    <a:gd name="f73" fmla="val 156"/>
                    <a:gd name="f74" fmla="val 154"/>
                    <a:gd name="f75" fmla="val 666"/>
                    <a:gd name="f76" fmla="val 222"/>
                    <a:gd name="f77" fmla="val 248"/>
                    <a:gd name="f78" fmla="val 646"/>
                    <a:gd name="f79" fmla="val 140"/>
                    <a:gd name="f80" fmla="val 636"/>
                    <a:gd name="f81" fmla="val 136"/>
                    <a:gd name="f82" fmla="val 600"/>
                    <a:gd name="f83" fmla="val 260"/>
                    <a:gd name="f84" fmla="val 552"/>
                    <a:gd name="f85" fmla="val 292"/>
                    <a:gd name="f86" fmla="val 534"/>
                    <a:gd name="f87" fmla="val 306"/>
                    <a:gd name="f88" fmla="val 532"/>
                    <a:gd name="f89" fmla="val 304"/>
                    <a:gd name="f90" fmla="val 530"/>
                    <a:gd name="f91" fmla="val 522"/>
                    <a:gd name="f92" fmla="val 314"/>
                    <a:gd name="f93" fmla="val 482"/>
                    <a:gd name="f94" fmla="val 478"/>
                    <a:gd name="f95" fmla="val 476"/>
                    <a:gd name="f96" fmla="val 310"/>
                    <a:gd name="f97" fmla="val 446"/>
                    <a:gd name="f98" fmla="val 308"/>
                    <a:gd name="f99" fmla="val 438"/>
                    <a:gd name="f100" fmla="val 424"/>
                    <a:gd name="f101" fmla="val 278"/>
                    <a:gd name="f102" fmla="val 410"/>
                    <a:gd name="f103" fmla="val 268"/>
                    <a:gd name="f104" fmla="val 400"/>
                    <a:gd name="f105" fmla="val 398"/>
                    <a:gd name="f106" fmla="val 224"/>
                    <a:gd name="f107" fmla="val 396"/>
                    <a:gd name="f108" fmla="val 394"/>
                    <a:gd name="f109" fmla="val 202"/>
                    <a:gd name="f110" fmla="val 142"/>
                    <a:gd name="f111" fmla="val 486"/>
                    <a:gd name="f112" fmla="val 52"/>
                    <a:gd name="f113" fmla="val 44"/>
                    <a:gd name="f114" fmla="val 120"/>
                    <a:gd name="f115" fmla="val 66"/>
                    <a:gd name="f116" fmla="val 16"/>
                    <a:gd name="f117" fmla="val 8"/>
                    <a:gd name="f118" fmla="val 50"/>
                    <a:gd name="f119" fmla="val 26"/>
                    <a:gd name="f120" fmla="val 390"/>
                    <a:gd name="f121" fmla="val 2"/>
                    <a:gd name="f122" fmla="val 388"/>
                    <a:gd name="f123" fmla="val 368"/>
                    <a:gd name="f124" fmla="val 364"/>
                    <a:gd name="f125" fmla="val 28"/>
                    <a:gd name="f126" fmla="val 316"/>
                    <a:gd name="f127" fmla="val 10"/>
                    <a:gd name="f128" fmla="val 68"/>
                    <a:gd name="f129" fmla="val 358"/>
                    <a:gd name="f130" fmla="val 122"/>
                    <a:gd name="f131" fmla="val 270"/>
                    <a:gd name="f132" fmla="val 144"/>
                    <a:gd name="f133" fmla="val 362"/>
                    <a:gd name="f134" fmla="val 348"/>
                    <a:gd name="f135" fmla="val 344"/>
                    <a:gd name="f136" fmla="val 302"/>
                    <a:gd name="f137" fmla="val 280"/>
                    <a:gd name="f138" fmla="val 236"/>
                    <a:gd name="f139" fmla="val 228"/>
                    <a:gd name="f140" fmla="val 110"/>
                    <a:gd name="f141" fmla="val 250"/>
                    <a:gd name="f142" fmla="val 90"/>
                    <a:gd name="f143" fmla="val 70"/>
                    <a:gd name="f144" fmla="val 60"/>
                    <a:gd name="f145" fmla="val 158"/>
                    <a:gd name="f146" fmla="val 74"/>
                    <a:gd name="f147" fmla="val 30"/>
                    <a:gd name="f148" fmla="val 198"/>
                    <a:gd name="f149" fmla="val 18"/>
                    <a:gd name="f150" fmla="val 38"/>
                    <a:gd name="f151" fmla="val 232"/>
                    <a:gd name="f152" fmla="val 58"/>
                    <a:gd name="f153" fmla="val 264"/>
                    <a:gd name="f154" fmla="val 274"/>
                    <a:gd name="f155" fmla="val 72"/>
                    <a:gd name="f156" fmla="val 256"/>
                    <a:gd name="f157" fmla="val 118"/>
                    <a:gd name="f158" fmla="val 284"/>
                    <a:gd name="f159" fmla="val 12"/>
                    <a:gd name="f160" fmla="val 326"/>
                    <a:gd name="f161" fmla="val 138"/>
                    <a:gd name="f162" fmla="val 296"/>
                    <a:gd name="f163" fmla="val 190"/>
                    <a:gd name="f164" fmla="val 322"/>
                    <a:gd name="f165" fmla="val 208"/>
                    <a:gd name="f166" fmla="val 212"/>
                    <a:gd name="f167" fmla="val 240"/>
                    <a:gd name="f168" fmla="val 258"/>
                    <a:gd name="f169" fmla="val 210"/>
                    <a:gd name="f170" fmla="val 14"/>
                    <a:gd name="f171" fmla="val 510"/>
                    <a:gd name="f172" fmla="val 540"/>
                    <a:gd name="f173" fmla="val 4"/>
                    <a:gd name="f174" fmla="val 560"/>
                    <a:gd name="f175" fmla="val 578"/>
                    <a:gd name="f176" fmla="val 592"/>
                    <a:gd name="f177" fmla="val 608"/>
                    <a:gd name="f178" fmla="val 610"/>
                    <a:gd name="f179" fmla="val 628"/>
                    <a:gd name="f180" fmla="val 626"/>
                    <a:gd name="f181" fmla="val 54"/>
                    <a:gd name="f182" fmla="val 618"/>
                    <a:gd name="f183" fmla="val 76"/>
                    <a:gd name="f184" fmla="val 62"/>
                    <a:gd name="f185" fmla="val 670"/>
                    <a:gd name="f186" fmla="val 92"/>
                    <a:gd name="f187" fmla="val 574"/>
                    <a:gd name="f188" fmla="val 112"/>
                    <a:gd name="f189" fmla="val 562"/>
                    <a:gd name="f190" fmla="val 226"/>
                    <a:gd name="f191" fmla="val 520"/>
                    <a:gd name="f192" fmla="val 516"/>
                    <a:gd name="f193" fmla="val 544"/>
                    <a:gd name="f194" fmla="val 554"/>
                    <a:gd name="f195" fmla="val 594"/>
                    <a:gd name="f196" fmla="val 598"/>
                    <a:gd name="f197" fmla="val 622"/>
                    <a:gd name="f198" fmla="val 680"/>
                    <a:gd name="f199" fmla="val 772"/>
                    <a:gd name="f200" fmla="val 778"/>
                    <a:gd name="f201" fmla="val 702"/>
                    <a:gd name="f202" fmla="val 806"/>
                    <a:gd name="f203" fmla="val 814"/>
                    <a:gd name="f204" fmla="val 796"/>
                    <a:gd name="f205" fmla="val 822"/>
                    <a:gd name="f206" fmla="val 370"/>
                    <a:gd name="f207" fmla="val 442"/>
                    <a:gd name="f208" fmla="val 480"/>
                    <a:gd name="f209" fmla="val 770"/>
                    <a:gd name="f210" fmla="val 678"/>
                    <a:gd name="f211" fmla="val 556"/>
                    <a:gd name="f212" fmla="val 430"/>
                    <a:gd name="f213" fmla="val 514"/>
                    <a:gd name="f214" fmla="val 466"/>
                    <a:gd name="f215" fmla="val 602"/>
                    <a:gd name="f216" fmla="val 638"/>
                    <a:gd name="f217" fmla="val 684"/>
                    <a:gd name="f218" fmla="val 648"/>
                    <a:gd name="f219" fmla="val 668"/>
                    <a:gd name="f220" fmla="val 688"/>
                    <a:gd name="f221" fmla="val 698"/>
                    <a:gd name="f222" fmla="val 664"/>
                    <a:gd name="f223" fmla="val 606"/>
                    <a:gd name="f224" fmla="val 706"/>
                    <a:gd name="f225" fmla="val 616"/>
                    <a:gd name="f226" fmla="val 590"/>
                    <a:gd name="f227" fmla="val 342"/>
                    <a:gd name="f228" fmla="val 472"/>
                    <a:gd name="f229" fmla="val 452"/>
                    <a:gd name="f230" fmla="val 444"/>
                    <a:gd name="f231" fmla="val 380"/>
                    <a:gd name="f232" fmla="val 352"/>
                    <a:gd name="f233" fmla="val 418"/>
                    <a:gd name="f234" fmla="val 434"/>
                    <a:gd name="f235" fmla="val 416"/>
                    <a:gd name="f236" fmla="+- 0 0 -90"/>
                    <a:gd name="f237" fmla="*/ f4 1 758"/>
                    <a:gd name="f238" fmla="*/ f5 1 824"/>
                    <a:gd name="f239" fmla="+- f8 0 f6"/>
                    <a:gd name="f240" fmla="+- f7 0 f6"/>
                    <a:gd name="f241" fmla="*/ f236 f0 1"/>
                    <a:gd name="f242" fmla="*/ f240 1 758"/>
                    <a:gd name="f243" fmla="*/ f239 1 824"/>
                    <a:gd name="f244" fmla="*/ 748 f240 1"/>
                    <a:gd name="f245" fmla="*/ 508 f239 1"/>
                    <a:gd name="f246" fmla="*/ 550 f240 1"/>
                    <a:gd name="f247" fmla="*/ 490 f239 1"/>
                    <a:gd name="f248" fmla="*/ 512 f240 1"/>
                    <a:gd name="f249" fmla="*/ 448 f239 1"/>
                    <a:gd name="f250" fmla="*/ 500 f240 1"/>
                    <a:gd name="f251" fmla="*/ 408 f239 1"/>
                    <a:gd name="f252" fmla="*/ 334 f239 1"/>
                    <a:gd name="f253" fmla="*/ 744 f240 1"/>
                    <a:gd name="f254" fmla="*/ 324 f239 1"/>
                    <a:gd name="f255" fmla="*/ 700 f240 1"/>
                    <a:gd name="f256" fmla="*/ 246 f239 1"/>
                    <a:gd name="f257" fmla="*/ 728 f240 1"/>
                    <a:gd name="f258" fmla="*/ 196 f239 1"/>
                    <a:gd name="f259" fmla="*/ 620 f240 1"/>
                    <a:gd name="f260" fmla="*/ 248 f239 1"/>
                    <a:gd name="f261" fmla="*/ 534 f240 1"/>
                    <a:gd name="f262" fmla="*/ 306 f239 1"/>
                    <a:gd name="f263" fmla="*/ 482 f240 1"/>
                    <a:gd name="f264" fmla="*/ 314 f239 1"/>
                    <a:gd name="f265" fmla="*/ 456 f240 1"/>
                    <a:gd name="f266" fmla="*/ 310 f239 1"/>
                    <a:gd name="f267" fmla="*/ 410 f240 1"/>
                    <a:gd name="f268" fmla="*/ 268 f239 1"/>
                    <a:gd name="f269" fmla="*/ 396 f240 1"/>
                    <a:gd name="f270" fmla="*/ 202 f239 1"/>
                    <a:gd name="f271" fmla="*/ 66 f239 1"/>
                    <a:gd name="f272" fmla="*/ 388 f240 1"/>
                    <a:gd name="f273" fmla="*/ 0 f239 1"/>
                    <a:gd name="f274" fmla="*/ 310 f240 1"/>
                    <a:gd name="f275" fmla="*/ 16 f239 1"/>
                    <a:gd name="f276" fmla="*/ 360 f240 1"/>
                    <a:gd name="f277" fmla="*/ 144 f239 1"/>
                    <a:gd name="f278" fmla="*/ 358 f240 1"/>
                    <a:gd name="f279" fmla="*/ 230 f239 1"/>
                    <a:gd name="f280" fmla="*/ 320 f240 1"/>
                    <a:gd name="f281" fmla="*/ 280 f240 1"/>
                    <a:gd name="f282" fmla="*/ 224 f240 1"/>
                    <a:gd name="f283" fmla="*/ 304 f239 1"/>
                    <a:gd name="f284" fmla="*/ 136 f240 1"/>
                    <a:gd name="f285" fmla="*/ 250 f239 1"/>
                    <a:gd name="f286" fmla="*/ 30 f240 1"/>
                    <a:gd name="f287" fmla="*/ 198 f239 1"/>
                    <a:gd name="f288" fmla="*/ 0 f240 1"/>
                    <a:gd name="f289" fmla="*/ 264 f239 1"/>
                    <a:gd name="f290" fmla="*/ 138 f240 1"/>
                    <a:gd name="f291" fmla="*/ 296 f239 1"/>
                    <a:gd name="f292" fmla="*/ 208 f240 1"/>
                    <a:gd name="f293" fmla="*/ 258 f240 1"/>
                    <a:gd name="f294" fmla="*/ 246 f240 1"/>
                    <a:gd name="f295" fmla="*/ 210 f240 1"/>
                    <a:gd name="f296" fmla="*/ 492 f239 1"/>
                    <a:gd name="f297" fmla="*/ 118 f240 1"/>
                    <a:gd name="f298" fmla="*/ 540 f239 1"/>
                    <a:gd name="f299" fmla="*/ 38 f240 1"/>
                    <a:gd name="f300" fmla="*/ 592 f239 1"/>
                    <a:gd name="f301" fmla="*/ 76 f240 1"/>
                    <a:gd name="f302" fmla="*/ 608 f239 1"/>
                    <a:gd name="f303" fmla="*/ 122 f240 1"/>
                    <a:gd name="f304" fmla="*/ 686 f239 1"/>
                    <a:gd name="f305" fmla="*/ 228 f240 1"/>
                    <a:gd name="f306" fmla="*/ 520 f239 1"/>
                    <a:gd name="f307" fmla="*/ 282 f240 1"/>
                    <a:gd name="f308" fmla="*/ 334 f240 1"/>
                    <a:gd name="f309" fmla="*/ 528 f239 1"/>
                    <a:gd name="f310" fmla="*/ 362 f240 1"/>
                    <a:gd name="f311" fmla="*/ 598 f239 1"/>
                    <a:gd name="f312" fmla="*/ 778 f239 1"/>
                    <a:gd name="f313" fmla="*/ 772 f239 1"/>
                    <a:gd name="f314" fmla="*/ 796 f239 1"/>
                    <a:gd name="f315" fmla="*/ 480 f240 1"/>
                    <a:gd name="f316" fmla="*/ 600 f239 1"/>
                    <a:gd name="f317" fmla="*/ 414 f240 1"/>
                    <a:gd name="f318" fmla="*/ 546 f239 1"/>
                    <a:gd name="f319" fmla="*/ 466 f240 1"/>
                    <a:gd name="f320" fmla="*/ 522 f240 1"/>
                    <a:gd name="f321" fmla="*/ 602 f240 1"/>
                    <a:gd name="f322" fmla="*/ 562 f239 1"/>
                    <a:gd name="f323" fmla="*/ 698 f240 1"/>
                    <a:gd name="f324" fmla="*/ 664 f239 1"/>
                    <a:gd name="f325" fmla="*/ 740 f240 1"/>
                    <a:gd name="f326" fmla="*/ 606 f239 1"/>
                    <a:gd name="f327" fmla="*/ 324 f240 1"/>
                    <a:gd name="f328" fmla="*/ 398 f239 1"/>
                    <a:gd name="f329" fmla="*/ 340 f240 1"/>
                    <a:gd name="f330" fmla="*/ 452 f239 1"/>
                    <a:gd name="f331" fmla="*/ 380 f239 1"/>
                    <a:gd name="f332" fmla="*/ 352 f239 1"/>
                    <a:gd name="f333" fmla="*/ 472 f239 1"/>
                    <a:gd name="f334" fmla="*/ 434 f240 1"/>
                    <a:gd name="f335" fmla="*/ 424 f239 1"/>
                    <a:gd name="f336" fmla="*/ f241 1 f3"/>
                    <a:gd name="f337" fmla="*/ f244 1 758"/>
                    <a:gd name="f338" fmla="*/ f245 1 824"/>
                    <a:gd name="f339" fmla="*/ f246 1 758"/>
                    <a:gd name="f340" fmla="*/ f247 1 824"/>
                    <a:gd name="f341" fmla="*/ f248 1 758"/>
                    <a:gd name="f342" fmla="*/ f249 1 824"/>
                    <a:gd name="f343" fmla="*/ f250 1 758"/>
                    <a:gd name="f344" fmla="*/ f251 1 824"/>
                    <a:gd name="f345" fmla="*/ f252 1 824"/>
                    <a:gd name="f346" fmla="*/ f253 1 758"/>
                    <a:gd name="f347" fmla="*/ f254 1 824"/>
                    <a:gd name="f348" fmla="*/ f255 1 758"/>
                    <a:gd name="f349" fmla="*/ f256 1 824"/>
                    <a:gd name="f350" fmla="*/ f257 1 758"/>
                    <a:gd name="f351" fmla="*/ f258 1 824"/>
                    <a:gd name="f352" fmla="*/ f259 1 758"/>
                    <a:gd name="f353" fmla="*/ f260 1 824"/>
                    <a:gd name="f354" fmla="*/ f261 1 758"/>
                    <a:gd name="f355" fmla="*/ f262 1 824"/>
                    <a:gd name="f356" fmla="*/ f263 1 758"/>
                    <a:gd name="f357" fmla="*/ f264 1 824"/>
                    <a:gd name="f358" fmla="*/ f265 1 758"/>
                    <a:gd name="f359" fmla="*/ f266 1 824"/>
                    <a:gd name="f360" fmla="*/ f267 1 758"/>
                    <a:gd name="f361" fmla="*/ f268 1 824"/>
                    <a:gd name="f362" fmla="*/ f269 1 758"/>
                    <a:gd name="f363" fmla="*/ f270 1 824"/>
                    <a:gd name="f364" fmla="*/ f271 1 824"/>
                    <a:gd name="f365" fmla="*/ f272 1 758"/>
                    <a:gd name="f366" fmla="*/ f273 1 824"/>
                    <a:gd name="f367" fmla="*/ f274 1 758"/>
                    <a:gd name="f368" fmla="*/ f275 1 824"/>
                    <a:gd name="f369" fmla="*/ f276 1 758"/>
                    <a:gd name="f370" fmla="*/ f277 1 824"/>
                    <a:gd name="f371" fmla="*/ f278 1 758"/>
                    <a:gd name="f372" fmla="*/ f279 1 824"/>
                    <a:gd name="f373" fmla="*/ f280 1 758"/>
                    <a:gd name="f374" fmla="*/ f281 1 758"/>
                    <a:gd name="f375" fmla="*/ f282 1 758"/>
                    <a:gd name="f376" fmla="*/ f283 1 824"/>
                    <a:gd name="f377" fmla="*/ f284 1 758"/>
                    <a:gd name="f378" fmla="*/ f285 1 824"/>
                    <a:gd name="f379" fmla="*/ f286 1 758"/>
                    <a:gd name="f380" fmla="*/ f287 1 824"/>
                    <a:gd name="f381" fmla="*/ f288 1 758"/>
                    <a:gd name="f382" fmla="*/ f289 1 824"/>
                    <a:gd name="f383" fmla="*/ f290 1 758"/>
                    <a:gd name="f384" fmla="*/ f291 1 824"/>
                    <a:gd name="f385" fmla="*/ f292 1 758"/>
                    <a:gd name="f386" fmla="*/ f293 1 758"/>
                    <a:gd name="f387" fmla="*/ f294 1 758"/>
                    <a:gd name="f388" fmla="*/ f295 1 758"/>
                    <a:gd name="f389" fmla="*/ f296 1 824"/>
                    <a:gd name="f390" fmla="*/ f297 1 758"/>
                    <a:gd name="f391" fmla="*/ f298 1 824"/>
                    <a:gd name="f392" fmla="*/ f299 1 758"/>
                    <a:gd name="f393" fmla="*/ f300 1 824"/>
                    <a:gd name="f394" fmla="*/ f301 1 758"/>
                    <a:gd name="f395" fmla="*/ f302 1 824"/>
                    <a:gd name="f396" fmla="*/ f303 1 758"/>
                    <a:gd name="f397" fmla="*/ f304 1 824"/>
                    <a:gd name="f398" fmla="*/ f305 1 758"/>
                    <a:gd name="f399" fmla="*/ f306 1 824"/>
                    <a:gd name="f400" fmla="*/ f307 1 758"/>
                    <a:gd name="f401" fmla="*/ f308 1 758"/>
                    <a:gd name="f402" fmla="*/ f309 1 824"/>
                    <a:gd name="f403" fmla="*/ f310 1 758"/>
                    <a:gd name="f404" fmla="*/ f311 1 824"/>
                    <a:gd name="f405" fmla="*/ f312 1 824"/>
                    <a:gd name="f406" fmla="*/ f313 1 824"/>
                    <a:gd name="f407" fmla="*/ f314 1 824"/>
                    <a:gd name="f408" fmla="*/ f315 1 758"/>
                    <a:gd name="f409" fmla="*/ f316 1 824"/>
                    <a:gd name="f410" fmla="*/ f317 1 758"/>
                    <a:gd name="f411" fmla="*/ f318 1 824"/>
                    <a:gd name="f412" fmla="*/ f319 1 758"/>
                    <a:gd name="f413" fmla="*/ f320 1 758"/>
                    <a:gd name="f414" fmla="*/ f321 1 758"/>
                    <a:gd name="f415" fmla="*/ f322 1 824"/>
                    <a:gd name="f416" fmla="*/ f323 1 758"/>
                    <a:gd name="f417" fmla="*/ f324 1 824"/>
                    <a:gd name="f418" fmla="*/ f325 1 758"/>
                    <a:gd name="f419" fmla="*/ f326 1 824"/>
                    <a:gd name="f420" fmla="*/ f327 1 758"/>
                    <a:gd name="f421" fmla="*/ f328 1 824"/>
                    <a:gd name="f422" fmla="*/ f329 1 758"/>
                    <a:gd name="f423" fmla="*/ f330 1 824"/>
                    <a:gd name="f424" fmla="*/ f331 1 824"/>
                    <a:gd name="f425" fmla="*/ f332 1 824"/>
                    <a:gd name="f426" fmla="*/ f333 1 824"/>
                    <a:gd name="f427" fmla="*/ f334 1 758"/>
                    <a:gd name="f428" fmla="*/ f335 1 824"/>
                    <a:gd name="f429" fmla="*/ 0 1 f242"/>
                    <a:gd name="f430" fmla="*/ f7 1 f242"/>
                    <a:gd name="f431" fmla="*/ 0 1 f243"/>
                    <a:gd name="f432" fmla="*/ f8 1 f243"/>
                    <a:gd name="f433" fmla="+- f336 0 f1"/>
                    <a:gd name="f434" fmla="*/ f337 1 f242"/>
                    <a:gd name="f435" fmla="*/ f338 1 f243"/>
                    <a:gd name="f436" fmla="*/ f339 1 f242"/>
                    <a:gd name="f437" fmla="*/ f340 1 f243"/>
                    <a:gd name="f438" fmla="*/ f341 1 f242"/>
                    <a:gd name="f439" fmla="*/ f342 1 f243"/>
                    <a:gd name="f440" fmla="*/ f343 1 f242"/>
                    <a:gd name="f441" fmla="*/ f344 1 f243"/>
                    <a:gd name="f442" fmla="*/ f345 1 f243"/>
                    <a:gd name="f443" fmla="*/ f346 1 f242"/>
                    <a:gd name="f444" fmla="*/ f347 1 f243"/>
                    <a:gd name="f445" fmla="*/ f348 1 f242"/>
                    <a:gd name="f446" fmla="*/ f349 1 f243"/>
                    <a:gd name="f447" fmla="*/ f350 1 f242"/>
                    <a:gd name="f448" fmla="*/ f351 1 f243"/>
                    <a:gd name="f449" fmla="*/ f352 1 f242"/>
                    <a:gd name="f450" fmla="*/ f353 1 f243"/>
                    <a:gd name="f451" fmla="*/ f354 1 f242"/>
                    <a:gd name="f452" fmla="*/ f355 1 f243"/>
                    <a:gd name="f453" fmla="*/ f356 1 f242"/>
                    <a:gd name="f454" fmla="*/ f357 1 f243"/>
                    <a:gd name="f455" fmla="*/ f358 1 f242"/>
                    <a:gd name="f456" fmla="*/ f359 1 f243"/>
                    <a:gd name="f457" fmla="*/ f360 1 f242"/>
                    <a:gd name="f458" fmla="*/ f361 1 f243"/>
                    <a:gd name="f459" fmla="*/ f362 1 f242"/>
                    <a:gd name="f460" fmla="*/ f363 1 f243"/>
                    <a:gd name="f461" fmla="*/ f364 1 f243"/>
                    <a:gd name="f462" fmla="*/ f365 1 f242"/>
                    <a:gd name="f463" fmla="*/ f366 1 f243"/>
                    <a:gd name="f464" fmla="*/ f367 1 f242"/>
                    <a:gd name="f465" fmla="*/ f368 1 f243"/>
                    <a:gd name="f466" fmla="*/ f369 1 f242"/>
                    <a:gd name="f467" fmla="*/ f370 1 f243"/>
                    <a:gd name="f468" fmla="*/ f371 1 f242"/>
                    <a:gd name="f469" fmla="*/ f372 1 f243"/>
                    <a:gd name="f470" fmla="*/ f373 1 f242"/>
                    <a:gd name="f471" fmla="*/ f374 1 f242"/>
                    <a:gd name="f472" fmla="*/ f375 1 f242"/>
                    <a:gd name="f473" fmla="*/ f376 1 f243"/>
                    <a:gd name="f474" fmla="*/ f377 1 f242"/>
                    <a:gd name="f475" fmla="*/ f378 1 f243"/>
                    <a:gd name="f476" fmla="*/ f379 1 f242"/>
                    <a:gd name="f477" fmla="*/ f380 1 f243"/>
                    <a:gd name="f478" fmla="*/ f381 1 f242"/>
                    <a:gd name="f479" fmla="*/ f382 1 f243"/>
                    <a:gd name="f480" fmla="*/ f383 1 f242"/>
                    <a:gd name="f481" fmla="*/ f384 1 f243"/>
                    <a:gd name="f482" fmla="*/ f385 1 f242"/>
                    <a:gd name="f483" fmla="*/ f386 1 f242"/>
                    <a:gd name="f484" fmla="*/ f387 1 f242"/>
                    <a:gd name="f485" fmla="*/ f388 1 f242"/>
                    <a:gd name="f486" fmla="*/ f389 1 f243"/>
                    <a:gd name="f487" fmla="*/ f390 1 f242"/>
                    <a:gd name="f488" fmla="*/ f391 1 f243"/>
                    <a:gd name="f489" fmla="*/ f392 1 f242"/>
                    <a:gd name="f490" fmla="*/ f393 1 f243"/>
                    <a:gd name="f491" fmla="*/ f394 1 f242"/>
                    <a:gd name="f492" fmla="*/ f395 1 f243"/>
                    <a:gd name="f493" fmla="*/ f396 1 f242"/>
                    <a:gd name="f494" fmla="*/ f397 1 f243"/>
                    <a:gd name="f495" fmla="*/ f398 1 f242"/>
                    <a:gd name="f496" fmla="*/ f399 1 f243"/>
                    <a:gd name="f497" fmla="*/ f400 1 f242"/>
                    <a:gd name="f498" fmla="*/ f401 1 f242"/>
                    <a:gd name="f499" fmla="*/ f402 1 f243"/>
                    <a:gd name="f500" fmla="*/ f403 1 f242"/>
                    <a:gd name="f501" fmla="*/ f404 1 f243"/>
                    <a:gd name="f502" fmla="*/ f405 1 f243"/>
                    <a:gd name="f503" fmla="*/ f406 1 f243"/>
                    <a:gd name="f504" fmla="*/ f407 1 f243"/>
                    <a:gd name="f505" fmla="*/ f408 1 f242"/>
                    <a:gd name="f506" fmla="*/ f409 1 f243"/>
                    <a:gd name="f507" fmla="*/ f410 1 f242"/>
                    <a:gd name="f508" fmla="*/ f411 1 f243"/>
                    <a:gd name="f509" fmla="*/ f412 1 f242"/>
                    <a:gd name="f510" fmla="*/ f413 1 f242"/>
                    <a:gd name="f511" fmla="*/ f414 1 f242"/>
                    <a:gd name="f512" fmla="*/ f415 1 f243"/>
                    <a:gd name="f513" fmla="*/ f416 1 f242"/>
                    <a:gd name="f514" fmla="*/ f417 1 f243"/>
                    <a:gd name="f515" fmla="*/ f418 1 f242"/>
                    <a:gd name="f516" fmla="*/ f419 1 f243"/>
                    <a:gd name="f517" fmla="*/ f420 1 f242"/>
                    <a:gd name="f518" fmla="*/ f421 1 f243"/>
                    <a:gd name="f519" fmla="*/ f422 1 f242"/>
                    <a:gd name="f520" fmla="*/ f423 1 f243"/>
                    <a:gd name="f521" fmla="*/ f424 1 f243"/>
                    <a:gd name="f522" fmla="*/ f425 1 f243"/>
                    <a:gd name="f523" fmla="*/ f426 1 f243"/>
                    <a:gd name="f524" fmla="*/ f427 1 f242"/>
                    <a:gd name="f525" fmla="*/ f428 1 f243"/>
                    <a:gd name="f526" fmla="*/ f429 f237 1"/>
                    <a:gd name="f527" fmla="*/ f430 f237 1"/>
                    <a:gd name="f528" fmla="*/ f432 f238 1"/>
                    <a:gd name="f529" fmla="*/ f431 f238 1"/>
                    <a:gd name="f530" fmla="*/ f434 f237 1"/>
                    <a:gd name="f531" fmla="*/ f435 f238 1"/>
                    <a:gd name="f532" fmla="*/ f436 f237 1"/>
                    <a:gd name="f533" fmla="*/ f437 f238 1"/>
                    <a:gd name="f534" fmla="*/ f438 f237 1"/>
                    <a:gd name="f535" fmla="*/ f439 f238 1"/>
                    <a:gd name="f536" fmla="*/ f440 f237 1"/>
                    <a:gd name="f537" fmla="*/ f441 f238 1"/>
                    <a:gd name="f538" fmla="*/ f442 f238 1"/>
                    <a:gd name="f539" fmla="*/ f443 f237 1"/>
                    <a:gd name="f540" fmla="*/ f444 f238 1"/>
                    <a:gd name="f541" fmla="*/ f445 f237 1"/>
                    <a:gd name="f542" fmla="*/ f446 f238 1"/>
                    <a:gd name="f543" fmla="*/ f447 f237 1"/>
                    <a:gd name="f544" fmla="*/ f448 f238 1"/>
                    <a:gd name="f545" fmla="*/ f449 f237 1"/>
                    <a:gd name="f546" fmla="*/ f450 f238 1"/>
                    <a:gd name="f547" fmla="*/ f451 f237 1"/>
                    <a:gd name="f548" fmla="*/ f452 f238 1"/>
                    <a:gd name="f549" fmla="*/ f453 f237 1"/>
                    <a:gd name="f550" fmla="*/ f454 f238 1"/>
                    <a:gd name="f551" fmla="*/ f455 f237 1"/>
                    <a:gd name="f552" fmla="*/ f456 f238 1"/>
                    <a:gd name="f553" fmla="*/ f457 f237 1"/>
                    <a:gd name="f554" fmla="*/ f458 f238 1"/>
                    <a:gd name="f555" fmla="*/ f459 f237 1"/>
                    <a:gd name="f556" fmla="*/ f460 f238 1"/>
                    <a:gd name="f557" fmla="*/ f461 f238 1"/>
                    <a:gd name="f558" fmla="*/ f462 f237 1"/>
                    <a:gd name="f559" fmla="*/ f463 f238 1"/>
                    <a:gd name="f560" fmla="*/ f464 f237 1"/>
                    <a:gd name="f561" fmla="*/ f465 f238 1"/>
                    <a:gd name="f562" fmla="*/ f466 f237 1"/>
                    <a:gd name="f563" fmla="*/ f467 f238 1"/>
                    <a:gd name="f564" fmla="*/ f468 f237 1"/>
                    <a:gd name="f565" fmla="*/ f469 f238 1"/>
                    <a:gd name="f566" fmla="*/ f470 f237 1"/>
                    <a:gd name="f567" fmla="*/ f471 f237 1"/>
                    <a:gd name="f568" fmla="*/ f472 f237 1"/>
                    <a:gd name="f569" fmla="*/ f473 f238 1"/>
                    <a:gd name="f570" fmla="*/ f474 f237 1"/>
                    <a:gd name="f571" fmla="*/ f475 f238 1"/>
                    <a:gd name="f572" fmla="*/ f476 f237 1"/>
                    <a:gd name="f573" fmla="*/ f477 f238 1"/>
                    <a:gd name="f574" fmla="*/ f478 f237 1"/>
                    <a:gd name="f575" fmla="*/ f479 f238 1"/>
                    <a:gd name="f576" fmla="*/ f480 f237 1"/>
                    <a:gd name="f577" fmla="*/ f481 f238 1"/>
                    <a:gd name="f578" fmla="*/ f482 f237 1"/>
                    <a:gd name="f579" fmla="*/ f483 f237 1"/>
                    <a:gd name="f580" fmla="*/ f484 f237 1"/>
                    <a:gd name="f581" fmla="*/ f485 f237 1"/>
                    <a:gd name="f582" fmla="*/ f486 f238 1"/>
                    <a:gd name="f583" fmla="*/ f487 f237 1"/>
                    <a:gd name="f584" fmla="*/ f488 f238 1"/>
                    <a:gd name="f585" fmla="*/ f489 f237 1"/>
                    <a:gd name="f586" fmla="*/ f490 f238 1"/>
                    <a:gd name="f587" fmla="*/ f491 f237 1"/>
                    <a:gd name="f588" fmla="*/ f492 f238 1"/>
                    <a:gd name="f589" fmla="*/ f493 f237 1"/>
                    <a:gd name="f590" fmla="*/ f494 f238 1"/>
                    <a:gd name="f591" fmla="*/ f495 f237 1"/>
                    <a:gd name="f592" fmla="*/ f496 f238 1"/>
                    <a:gd name="f593" fmla="*/ f497 f237 1"/>
                    <a:gd name="f594" fmla="*/ f498 f237 1"/>
                    <a:gd name="f595" fmla="*/ f499 f238 1"/>
                    <a:gd name="f596" fmla="*/ f500 f237 1"/>
                    <a:gd name="f597" fmla="*/ f501 f238 1"/>
                    <a:gd name="f598" fmla="*/ f502 f238 1"/>
                    <a:gd name="f599" fmla="*/ f503 f238 1"/>
                    <a:gd name="f600" fmla="*/ f504 f238 1"/>
                    <a:gd name="f601" fmla="*/ f505 f237 1"/>
                    <a:gd name="f602" fmla="*/ f506 f238 1"/>
                    <a:gd name="f603" fmla="*/ f507 f237 1"/>
                    <a:gd name="f604" fmla="*/ f508 f238 1"/>
                    <a:gd name="f605" fmla="*/ f509 f237 1"/>
                    <a:gd name="f606" fmla="*/ f510 f237 1"/>
                    <a:gd name="f607" fmla="*/ f511 f237 1"/>
                    <a:gd name="f608" fmla="*/ f512 f238 1"/>
                    <a:gd name="f609" fmla="*/ f513 f237 1"/>
                    <a:gd name="f610" fmla="*/ f514 f238 1"/>
                    <a:gd name="f611" fmla="*/ f515 f237 1"/>
                    <a:gd name="f612" fmla="*/ f516 f238 1"/>
                    <a:gd name="f613" fmla="*/ f517 f237 1"/>
                    <a:gd name="f614" fmla="*/ f518 f238 1"/>
                    <a:gd name="f615" fmla="*/ f519 f237 1"/>
                    <a:gd name="f616" fmla="*/ f520 f238 1"/>
                    <a:gd name="f617" fmla="*/ f521 f238 1"/>
                    <a:gd name="f618" fmla="*/ f522 f238 1"/>
                    <a:gd name="f619" fmla="*/ f523 f238 1"/>
                    <a:gd name="f620" fmla="*/ f524 f237 1"/>
                    <a:gd name="f621" fmla="*/ f525 f238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433">
                      <a:pos x="f530" y="f531"/>
                    </a:cxn>
                    <a:cxn ang="f433">
                      <a:pos x="f532" y="f533"/>
                    </a:cxn>
                    <a:cxn ang="f433">
                      <a:pos x="f534" y="f535"/>
                    </a:cxn>
                    <a:cxn ang="f433">
                      <a:pos x="f536" y="f537"/>
                    </a:cxn>
                    <a:cxn ang="f433">
                      <a:pos x="f532" y="f538"/>
                    </a:cxn>
                    <a:cxn ang="f433">
                      <a:pos x="f539" y="f540"/>
                    </a:cxn>
                    <a:cxn ang="f433">
                      <a:pos x="f541" y="f542"/>
                    </a:cxn>
                    <a:cxn ang="f433">
                      <a:pos x="f543" y="f544"/>
                    </a:cxn>
                    <a:cxn ang="f433">
                      <a:pos x="f545" y="f546"/>
                    </a:cxn>
                    <a:cxn ang="f433">
                      <a:pos x="f547" y="f548"/>
                    </a:cxn>
                    <a:cxn ang="f433">
                      <a:pos x="f549" y="f550"/>
                    </a:cxn>
                    <a:cxn ang="f433">
                      <a:pos x="f551" y="f552"/>
                    </a:cxn>
                    <a:cxn ang="f433">
                      <a:pos x="f553" y="f554"/>
                    </a:cxn>
                    <a:cxn ang="f433">
                      <a:pos x="f555" y="f556"/>
                    </a:cxn>
                    <a:cxn ang="f433">
                      <a:pos x="f555" y="f557"/>
                    </a:cxn>
                    <a:cxn ang="f433">
                      <a:pos x="f558" y="f559"/>
                    </a:cxn>
                    <a:cxn ang="f433">
                      <a:pos x="f560" y="f561"/>
                    </a:cxn>
                    <a:cxn ang="f433">
                      <a:pos x="f562" y="f563"/>
                    </a:cxn>
                    <a:cxn ang="f433">
                      <a:pos x="f564" y="f565"/>
                    </a:cxn>
                    <a:cxn ang="f433">
                      <a:pos x="f566" y="f548"/>
                    </a:cxn>
                    <a:cxn ang="f433">
                      <a:pos x="f567" y="f550"/>
                    </a:cxn>
                    <a:cxn ang="f433">
                      <a:pos x="f568" y="f569"/>
                    </a:cxn>
                    <a:cxn ang="f433">
                      <a:pos x="f570" y="f571"/>
                    </a:cxn>
                    <a:cxn ang="f433">
                      <a:pos x="f572" y="f573"/>
                    </a:cxn>
                    <a:cxn ang="f433">
                      <a:pos x="f574" y="f575"/>
                    </a:cxn>
                    <a:cxn ang="f433">
                      <a:pos x="f576" y="f577"/>
                    </a:cxn>
                    <a:cxn ang="f433">
                      <a:pos x="f578" y="f538"/>
                    </a:cxn>
                    <a:cxn ang="f433">
                      <a:pos x="f579" y="f537"/>
                    </a:cxn>
                    <a:cxn ang="f433">
                      <a:pos x="f580" y="f535"/>
                    </a:cxn>
                    <a:cxn ang="f433">
                      <a:pos x="f581" y="f582"/>
                    </a:cxn>
                    <a:cxn ang="f433">
                      <a:pos x="f583" y="f584"/>
                    </a:cxn>
                    <a:cxn ang="f433">
                      <a:pos x="f585" y="f586"/>
                    </a:cxn>
                    <a:cxn ang="f433">
                      <a:pos x="f587" y="f588"/>
                    </a:cxn>
                    <a:cxn ang="f433">
                      <a:pos x="f589" y="f590"/>
                    </a:cxn>
                    <a:cxn ang="f433">
                      <a:pos x="f591" y="f592"/>
                    </a:cxn>
                    <a:cxn ang="f433">
                      <a:pos x="f593" y="f531"/>
                    </a:cxn>
                    <a:cxn ang="f433">
                      <a:pos x="f594" y="f595"/>
                    </a:cxn>
                    <a:cxn ang="f433">
                      <a:pos x="f596" y="f597"/>
                    </a:cxn>
                    <a:cxn ang="f433">
                      <a:pos x="f567" y="f598"/>
                    </a:cxn>
                    <a:cxn ang="f433">
                      <a:pos x="f596" y="f599"/>
                    </a:cxn>
                    <a:cxn ang="f433">
                      <a:pos x="f555" y="f600"/>
                    </a:cxn>
                    <a:cxn ang="f433">
                      <a:pos x="f601" y="f598"/>
                    </a:cxn>
                    <a:cxn ang="f433">
                      <a:pos x="f555" y="f602"/>
                    </a:cxn>
                    <a:cxn ang="f433">
                      <a:pos x="f603" y="f604"/>
                    </a:cxn>
                    <a:cxn ang="f433">
                      <a:pos x="f605" y="f531"/>
                    </a:cxn>
                    <a:cxn ang="f433">
                      <a:pos x="f606" y="f592"/>
                    </a:cxn>
                    <a:cxn ang="f433">
                      <a:pos x="f607" y="f608"/>
                    </a:cxn>
                    <a:cxn ang="f433">
                      <a:pos x="f609" y="f610"/>
                    </a:cxn>
                    <a:cxn ang="f433">
                      <a:pos x="f611" y="f612"/>
                    </a:cxn>
                    <a:cxn ang="f433">
                      <a:pos x="f613" y="f614"/>
                    </a:cxn>
                    <a:cxn ang="f433">
                      <a:pos x="f615" y="f616"/>
                    </a:cxn>
                    <a:cxn ang="f433">
                      <a:pos x="f562" y="f617"/>
                    </a:cxn>
                    <a:cxn ang="f433">
                      <a:pos x="f603" y="f618"/>
                    </a:cxn>
                    <a:cxn ang="f433">
                      <a:pos x="f603" y="f619"/>
                    </a:cxn>
                    <a:cxn ang="f433">
                      <a:pos x="f620" y="f621"/>
                    </a:cxn>
                  </a:cxnLst>
                  <a:rect l="f526" t="f529" r="f527" b="f528"/>
                  <a:pathLst>
                    <a:path w="758" h="824">
                      <a:moveTo>
                        <a:pt x="f9" y="f10"/>
                      </a:moveTo>
                      <a:lnTo>
                        <a:pt x="f7" y="f11"/>
                      </a:lnTo>
                      <a:lnTo>
                        <a:pt x="f12" y="f13"/>
                      </a:lnTo>
                      <a:lnTo>
                        <a:pt x="f14" y="f15"/>
                      </a:lnTo>
                      <a:lnTo>
                        <a:pt x="f14" y="f15"/>
                      </a:lnTo>
                      <a:lnTo>
                        <a:pt x="f16" y="f17"/>
                      </a:lnTo>
                      <a:lnTo>
                        <a:pt x="f18" y="f19"/>
                      </a:lnTo>
                      <a:lnTo>
                        <a:pt x="f20" y="f21"/>
                      </a:lnTo>
                      <a:lnTo>
                        <a:pt x="f22" y="f23"/>
                      </a:lnTo>
                      <a:lnTo>
                        <a:pt x="f22" y="f23"/>
                      </a:lnTo>
                      <a:lnTo>
                        <a:pt x="f24" y="f25"/>
                      </a:lnTo>
                      <a:lnTo>
                        <a:pt x="f24" y="f25"/>
                      </a:lnTo>
                      <a:lnTo>
                        <a:pt x="f26" y="f27"/>
                      </a:lnTo>
                      <a:lnTo>
                        <a:pt x="f26" y="f28"/>
                      </a:lnTo>
                      <a:lnTo>
                        <a:pt x="f26" y="f28"/>
                      </a:lnTo>
                      <a:lnTo>
                        <a:pt x="f26" y="f29"/>
                      </a:lnTo>
                      <a:lnTo>
                        <a:pt x="f30" y="f31"/>
                      </a:lnTo>
                      <a:lnTo>
                        <a:pt x="f32" y="f33"/>
                      </a:lnTo>
                      <a:lnTo>
                        <a:pt x="f32" y="f33"/>
                      </a:lnTo>
                      <a:lnTo>
                        <a:pt x="f34" y="f35"/>
                      </a:lnTo>
                      <a:lnTo>
                        <a:pt x="f34" y="f35"/>
                      </a:lnTo>
                      <a:lnTo>
                        <a:pt x="f36" y="f37"/>
                      </a:lnTo>
                      <a:lnTo>
                        <a:pt x="f38" y="f39"/>
                      </a:lnTo>
                      <a:lnTo>
                        <a:pt x="f38" y="f39"/>
                      </a:lnTo>
                      <a:lnTo>
                        <a:pt x="f38" y="f40"/>
                      </a:lnTo>
                      <a:lnTo>
                        <a:pt x="f38" y="f40"/>
                      </a:lnTo>
                      <a:lnTo>
                        <a:pt x="f38" y="f41"/>
                      </a:lnTo>
                      <a:lnTo>
                        <a:pt x="f38" y="f41"/>
                      </a:lnTo>
                      <a:lnTo>
                        <a:pt x="f36" y="f42"/>
                      </a:lnTo>
                      <a:lnTo>
                        <a:pt x="f34" y="f43"/>
                      </a:lnTo>
                      <a:lnTo>
                        <a:pt x="f34" y="f43"/>
                      </a:lnTo>
                      <a:lnTo>
                        <a:pt x="f32" y="f44"/>
                      </a:lnTo>
                      <a:lnTo>
                        <a:pt x="f32" y="f44"/>
                      </a:lnTo>
                      <a:lnTo>
                        <a:pt x="f30" y="f45"/>
                      </a:lnTo>
                      <a:lnTo>
                        <a:pt x="f26" y="f46"/>
                      </a:lnTo>
                      <a:lnTo>
                        <a:pt x="f26" y="f47"/>
                      </a:lnTo>
                      <a:lnTo>
                        <a:pt x="f13" y="f48"/>
                      </a:lnTo>
                      <a:lnTo>
                        <a:pt x="f13" y="f48"/>
                      </a:lnTo>
                      <a:lnTo>
                        <a:pt x="f24" y="f49"/>
                      </a:lnTo>
                      <a:lnTo>
                        <a:pt x="f24" y="f49"/>
                      </a:lnTo>
                      <a:lnTo>
                        <a:pt x="f22" y="f50"/>
                      </a:lnTo>
                      <a:lnTo>
                        <a:pt x="f51" y="f52"/>
                      </a:lnTo>
                      <a:lnTo>
                        <a:pt x="f20" y="f53"/>
                      </a:lnTo>
                      <a:lnTo>
                        <a:pt x="f16" y="f54"/>
                      </a:lnTo>
                      <a:lnTo>
                        <a:pt x="f16" y="f54"/>
                      </a:lnTo>
                      <a:lnTo>
                        <a:pt x="f14" y="f55"/>
                      </a:lnTo>
                      <a:lnTo>
                        <a:pt x="f56" y="f57"/>
                      </a:lnTo>
                      <a:lnTo>
                        <a:pt x="f7" y="f58"/>
                      </a:lnTo>
                      <a:lnTo>
                        <a:pt x="f9" y="f59"/>
                      </a:lnTo>
                      <a:lnTo>
                        <a:pt x="f9" y="f59"/>
                      </a:lnTo>
                      <a:lnTo>
                        <a:pt x="f60" y="f61"/>
                      </a:lnTo>
                      <a:lnTo>
                        <a:pt x="f62" y="f63"/>
                      </a:lnTo>
                      <a:lnTo>
                        <a:pt x="f64" y="f65"/>
                      </a:lnTo>
                      <a:lnTo>
                        <a:pt x="f66" y="f67"/>
                      </a:lnTo>
                      <a:lnTo>
                        <a:pt x="f68" y="f67"/>
                      </a:lnTo>
                      <a:lnTo>
                        <a:pt x="f68" y="f67"/>
                      </a:lnTo>
                      <a:lnTo>
                        <a:pt x="f69" y="f70"/>
                      </a:lnTo>
                      <a:lnTo>
                        <a:pt x="f71" y="f63"/>
                      </a:lnTo>
                      <a:lnTo>
                        <a:pt x="f72" y="f73"/>
                      </a:lnTo>
                      <a:lnTo>
                        <a:pt x="f14" y="f74"/>
                      </a:lnTo>
                      <a:lnTo>
                        <a:pt x="f75" y="f76"/>
                      </a:lnTo>
                      <a:lnTo>
                        <a:pt x="f75" y="f76"/>
                      </a:lnTo>
                      <a:lnTo>
                        <a:pt x="f22" y="f77"/>
                      </a:lnTo>
                      <a:lnTo>
                        <a:pt x="f78" y="f79"/>
                      </a:lnTo>
                      <a:lnTo>
                        <a:pt x="f80" y="f81"/>
                      </a:lnTo>
                      <a:lnTo>
                        <a:pt x="f82" y="f83"/>
                      </a:lnTo>
                      <a:lnTo>
                        <a:pt x="f82" y="f83"/>
                      </a:lnTo>
                      <a:lnTo>
                        <a:pt x="f84" y="f85"/>
                      </a:lnTo>
                      <a:lnTo>
                        <a:pt x="f84" y="f85"/>
                      </a:lnTo>
                      <a:lnTo>
                        <a:pt x="f86" y="f87"/>
                      </a:lnTo>
                      <a:lnTo>
                        <a:pt x="f88" y="f89"/>
                      </a:lnTo>
                      <a:lnTo>
                        <a:pt x="f90" y="f89"/>
                      </a:lnTo>
                      <a:lnTo>
                        <a:pt x="f90" y="f89"/>
                      </a:lnTo>
                      <a:lnTo>
                        <a:pt x="f91" y="f89"/>
                      </a:lnTo>
                      <a:lnTo>
                        <a:pt x="f29" y="f92"/>
                      </a:lnTo>
                      <a:lnTo>
                        <a:pt x="f29" y="f92"/>
                      </a:lnTo>
                      <a:lnTo>
                        <a:pt x="f93" y="f92"/>
                      </a:lnTo>
                      <a:lnTo>
                        <a:pt x="f94" y="f92"/>
                      </a:lnTo>
                      <a:lnTo>
                        <a:pt x="f94" y="f92"/>
                      </a:lnTo>
                      <a:lnTo>
                        <a:pt x="f95" y="f53"/>
                      </a:lnTo>
                      <a:lnTo>
                        <a:pt x="f95" y="f53"/>
                      </a:lnTo>
                      <a:lnTo>
                        <a:pt x="f95" y="f53"/>
                      </a:lnTo>
                      <a:lnTo>
                        <a:pt x="f95" y="f53"/>
                      </a:lnTo>
                      <a:lnTo>
                        <a:pt x="f33" y="f96"/>
                      </a:lnTo>
                      <a:lnTo>
                        <a:pt x="f97" y="f98"/>
                      </a:lnTo>
                      <a:lnTo>
                        <a:pt x="f99" y="f89"/>
                      </a:lnTo>
                      <a:lnTo>
                        <a:pt x="f99" y="f89"/>
                      </a:lnTo>
                      <a:lnTo>
                        <a:pt x="f100" y="f85"/>
                      </a:lnTo>
                      <a:lnTo>
                        <a:pt x="f39" y="f101"/>
                      </a:lnTo>
                      <a:lnTo>
                        <a:pt x="f39" y="f101"/>
                      </a:lnTo>
                      <a:lnTo>
                        <a:pt x="f102" y="f103"/>
                      </a:lnTo>
                      <a:lnTo>
                        <a:pt x="f102" y="f103"/>
                      </a:lnTo>
                      <a:lnTo>
                        <a:pt x="f104" y="f61"/>
                      </a:lnTo>
                      <a:lnTo>
                        <a:pt x="f105" y="f106"/>
                      </a:lnTo>
                      <a:lnTo>
                        <a:pt x="f107" y="f106"/>
                      </a:lnTo>
                      <a:lnTo>
                        <a:pt x="f108" y="f106"/>
                      </a:lnTo>
                      <a:lnTo>
                        <a:pt x="f108" y="f106"/>
                      </a:lnTo>
                      <a:lnTo>
                        <a:pt x="f107" y="f109"/>
                      </a:lnTo>
                      <a:lnTo>
                        <a:pt x="f107" y="f109"/>
                      </a:lnTo>
                      <a:lnTo>
                        <a:pt x="f105" y="f110"/>
                      </a:lnTo>
                      <a:lnTo>
                        <a:pt x="f111" y="f112"/>
                      </a:lnTo>
                      <a:lnTo>
                        <a:pt x="f94" y="f113"/>
                      </a:lnTo>
                      <a:lnTo>
                        <a:pt x="f105" y="f114"/>
                      </a:lnTo>
                      <a:lnTo>
                        <a:pt x="f105" y="f114"/>
                      </a:lnTo>
                      <a:lnTo>
                        <a:pt x="f107" y="f115"/>
                      </a:lnTo>
                      <a:lnTo>
                        <a:pt x="f97" y="f116"/>
                      </a:lnTo>
                      <a:lnTo>
                        <a:pt x="f99" y="f117"/>
                      </a:lnTo>
                      <a:lnTo>
                        <a:pt x="f107" y="f118"/>
                      </a:lnTo>
                      <a:lnTo>
                        <a:pt x="f107" y="f118"/>
                      </a:lnTo>
                      <a:lnTo>
                        <a:pt x="f108" y="f119"/>
                      </a:lnTo>
                      <a:lnTo>
                        <a:pt x="f120" y="f121"/>
                      </a:lnTo>
                      <a:lnTo>
                        <a:pt x="f122" y="f6"/>
                      </a:lnTo>
                      <a:lnTo>
                        <a:pt x="f123" y="f6"/>
                      </a:lnTo>
                      <a:lnTo>
                        <a:pt x="f123" y="f121"/>
                      </a:lnTo>
                      <a:lnTo>
                        <a:pt x="f123" y="f121"/>
                      </a:lnTo>
                      <a:lnTo>
                        <a:pt x="f124" y="f125"/>
                      </a:lnTo>
                      <a:lnTo>
                        <a:pt x="f2" y="f112"/>
                      </a:lnTo>
                      <a:lnTo>
                        <a:pt x="f126" y="f127"/>
                      </a:lnTo>
                      <a:lnTo>
                        <a:pt x="f96" y="f116"/>
                      </a:lnTo>
                      <a:lnTo>
                        <a:pt x="f2" y="f128"/>
                      </a:lnTo>
                      <a:lnTo>
                        <a:pt x="f2" y="f128"/>
                      </a:lnTo>
                      <a:lnTo>
                        <a:pt x="f129" y="f130"/>
                      </a:lnTo>
                      <a:lnTo>
                        <a:pt x="f101" y="f113"/>
                      </a:lnTo>
                      <a:lnTo>
                        <a:pt x="f131" y="f112"/>
                      </a:lnTo>
                      <a:lnTo>
                        <a:pt x="f2" y="f132"/>
                      </a:lnTo>
                      <a:lnTo>
                        <a:pt x="f2" y="f132"/>
                      </a:lnTo>
                      <a:lnTo>
                        <a:pt x="f133" y="f109"/>
                      </a:lnTo>
                      <a:lnTo>
                        <a:pt x="f133" y="f109"/>
                      </a:lnTo>
                      <a:lnTo>
                        <a:pt x="f124" y="f106"/>
                      </a:lnTo>
                      <a:lnTo>
                        <a:pt x="f133" y="f106"/>
                      </a:lnTo>
                      <a:lnTo>
                        <a:pt x="f133" y="f106"/>
                      </a:lnTo>
                      <a:lnTo>
                        <a:pt x="f2" y="f106"/>
                      </a:lnTo>
                      <a:lnTo>
                        <a:pt x="f129" y="f61"/>
                      </a:lnTo>
                      <a:lnTo>
                        <a:pt x="f134" y="f103"/>
                      </a:lnTo>
                      <a:lnTo>
                        <a:pt x="f134" y="f103"/>
                      </a:lnTo>
                      <a:lnTo>
                        <a:pt x="f135" y="f101"/>
                      </a:lnTo>
                      <a:lnTo>
                        <a:pt x="f135" y="f101"/>
                      </a:lnTo>
                      <a:lnTo>
                        <a:pt x="f46" y="f50"/>
                      </a:lnTo>
                      <a:lnTo>
                        <a:pt x="f49" y="f87"/>
                      </a:lnTo>
                      <a:lnTo>
                        <a:pt x="f49" y="f87"/>
                      </a:lnTo>
                      <a:lnTo>
                        <a:pt x="f53" y="f96"/>
                      </a:lnTo>
                      <a:lnTo>
                        <a:pt x="f136" y="f53"/>
                      </a:lnTo>
                      <a:lnTo>
                        <a:pt x="f85" y="f92"/>
                      </a:lnTo>
                      <a:lnTo>
                        <a:pt x="f54" y="f92"/>
                      </a:lnTo>
                      <a:lnTo>
                        <a:pt x="f54" y="f92"/>
                      </a:lnTo>
                      <a:lnTo>
                        <a:pt x="f137" y="f92"/>
                      </a:lnTo>
                      <a:lnTo>
                        <a:pt x="f137" y="f92"/>
                      </a:lnTo>
                      <a:lnTo>
                        <a:pt x="f131" y="f53"/>
                      </a:lnTo>
                      <a:lnTo>
                        <a:pt x="f131" y="f53"/>
                      </a:lnTo>
                      <a:lnTo>
                        <a:pt x="f138" y="f136"/>
                      </a:lnTo>
                      <a:lnTo>
                        <a:pt x="f139" y="f136"/>
                      </a:lnTo>
                      <a:lnTo>
                        <a:pt x="f106" y="f136"/>
                      </a:lnTo>
                      <a:lnTo>
                        <a:pt x="f106" y="f89"/>
                      </a:lnTo>
                      <a:lnTo>
                        <a:pt x="f106" y="f89"/>
                      </a:lnTo>
                      <a:lnTo>
                        <a:pt x="f70" y="f85"/>
                      </a:lnTo>
                      <a:lnTo>
                        <a:pt x="f70" y="f85"/>
                      </a:lnTo>
                      <a:lnTo>
                        <a:pt x="f73" y="f83"/>
                      </a:lnTo>
                      <a:lnTo>
                        <a:pt x="f114" y="f79"/>
                      </a:lnTo>
                      <a:lnTo>
                        <a:pt x="f140" y="f110"/>
                      </a:lnTo>
                      <a:lnTo>
                        <a:pt x="f81" y="f141"/>
                      </a:lnTo>
                      <a:lnTo>
                        <a:pt x="f81" y="f141"/>
                      </a:lnTo>
                      <a:lnTo>
                        <a:pt x="f142" y="f106"/>
                      </a:lnTo>
                      <a:lnTo>
                        <a:pt x="f143" y="f73"/>
                      </a:lnTo>
                      <a:lnTo>
                        <a:pt x="f144" y="f145"/>
                      </a:lnTo>
                      <a:lnTo>
                        <a:pt x="f146" y="f63"/>
                      </a:lnTo>
                      <a:lnTo>
                        <a:pt x="f146" y="f63"/>
                      </a:lnTo>
                      <a:lnTo>
                        <a:pt x="f112" y="f70"/>
                      </a:lnTo>
                      <a:lnTo>
                        <a:pt x="f147" y="f148"/>
                      </a:lnTo>
                      <a:lnTo>
                        <a:pt x="f119" y="f67"/>
                      </a:lnTo>
                      <a:lnTo>
                        <a:pt x="f116" y="f65"/>
                      </a:lnTo>
                      <a:lnTo>
                        <a:pt x="f149" y="f63"/>
                      </a:lnTo>
                      <a:lnTo>
                        <a:pt x="f149" y="f63"/>
                      </a:lnTo>
                      <a:lnTo>
                        <a:pt x="f150" y="f151"/>
                      </a:lnTo>
                      <a:lnTo>
                        <a:pt x="f152" y="f77"/>
                      </a:lnTo>
                      <a:lnTo>
                        <a:pt x="f6" y="f153"/>
                      </a:lnTo>
                      <a:lnTo>
                        <a:pt x="f121" y="f154"/>
                      </a:lnTo>
                      <a:lnTo>
                        <a:pt x="f155" y="f156"/>
                      </a:lnTo>
                      <a:lnTo>
                        <a:pt x="f155" y="f156"/>
                      </a:lnTo>
                      <a:lnTo>
                        <a:pt x="f157" y="f158"/>
                      </a:lnTo>
                      <a:lnTo>
                        <a:pt x="f127" y="f126"/>
                      </a:lnTo>
                      <a:lnTo>
                        <a:pt x="f159" y="f160"/>
                      </a:lnTo>
                      <a:lnTo>
                        <a:pt x="f161" y="f162"/>
                      </a:lnTo>
                      <a:lnTo>
                        <a:pt x="f161" y="f162"/>
                      </a:lnTo>
                      <a:lnTo>
                        <a:pt x="f163" y="f164"/>
                      </a:lnTo>
                      <a:lnTo>
                        <a:pt x="f163" y="f164"/>
                      </a:lnTo>
                      <a:lnTo>
                        <a:pt x="f165" y="f47"/>
                      </a:lnTo>
                      <a:lnTo>
                        <a:pt x="f165" y="f47"/>
                      </a:lnTo>
                      <a:lnTo>
                        <a:pt x="f165" y="f47"/>
                      </a:lnTo>
                      <a:lnTo>
                        <a:pt x="f165" y="f46"/>
                      </a:lnTo>
                      <a:lnTo>
                        <a:pt x="f166" y="f45"/>
                      </a:lnTo>
                      <a:lnTo>
                        <a:pt x="f167" y="f44"/>
                      </a:lnTo>
                      <a:lnTo>
                        <a:pt x="f167" y="f44"/>
                      </a:lnTo>
                      <a:lnTo>
                        <a:pt x="f59" y="f43"/>
                      </a:lnTo>
                      <a:lnTo>
                        <a:pt x="f59" y="f43"/>
                      </a:lnTo>
                      <a:lnTo>
                        <a:pt x="f55" y="f42"/>
                      </a:lnTo>
                      <a:lnTo>
                        <a:pt x="f168" y="f41"/>
                      </a:lnTo>
                      <a:lnTo>
                        <a:pt x="f168" y="f41"/>
                      </a:lnTo>
                      <a:lnTo>
                        <a:pt x="f168" y="f40"/>
                      </a:lnTo>
                      <a:lnTo>
                        <a:pt x="f168" y="f40"/>
                      </a:lnTo>
                      <a:lnTo>
                        <a:pt x="f168" y="f39"/>
                      </a:lnTo>
                      <a:lnTo>
                        <a:pt x="f168" y="f39"/>
                      </a:lnTo>
                      <a:lnTo>
                        <a:pt x="f55" y="f37"/>
                      </a:lnTo>
                      <a:lnTo>
                        <a:pt x="f59" y="f35"/>
                      </a:lnTo>
                      <a:lnTo>
                        <a:pt x="f59" y="f35"/>
                      </a:lnTo>
                      <a:lnTo>
                        <a:pt x="f167" y="f33"/>
                      </a:lnTo>
                      <a:lnTo>
                        <a:pt x="f167" y="f33"/>
                      </a:lnTo>
                      <a:lnTo>
                        <a:pt x="f166" y="f31"/>
                      </a:lnTo>
                      <a:lnTo>
                        <a:pt x="f165" y="f29"/>
                      </a:lnTo>
                      <a:lnTo>
                        <a:pt x="f165" y="f28"/>
                      </a:lnTo>
                      <a:lnTo>
                        <a:pt x="f169" y="f27"/>
                      </a:lnTo>
                      <a:lnTo>
                        <a:pt x="f169" y="f27"/>
                      </a:lnTo>
                      <a:lnTo>
                        <a:pt x="f163" y="f25"/>
                      </a:lnTo>
                      <a:lnTo>
                        <a:pt x="f163" y="f25"/>
                      </a:lnTo>
                      <a:lnTo>
                        <a:pt x="f161" y="f90"/>
                      </a:lnTo>
                      <a:lnTo>
                        <a:pt x="f170" y="f38"/>
                      </a:lnTo>
                      <a:lnTo>
                        <a:pt x="f159" y="f171"/>
                      </a:lnTo>
                      <a:lnTo>
                        <a:pt x="f157" y="f172"/>
                      </a:lnTo>
                      <a:lnTo>
                        <a:pt x="f157" y="f172"/>
                      </a:lnTo>
                      <a:lnTo>
                        <a:pt x="f155" y="f24"/>
                      </a:lnTo>
                      <a:lnTo>
                        <a:pt x="f173" y="f84"/>
                      </a:lnTo>
                      <a:lnTo>
                        <a:pt x="f6" y="f174"/>
                      </a:lnTo>
                      <a:lnTo>
                        <a:pt x="f152" y="f175"/>
                      </a:lnTo>
                      <a:lnTo>
                        <a:pt x="f152" y="f175"/>
                      </a:lnTo>
                      <a:lnTo>
                        <a:pt x="f150" y="f176"/>
                      </a:lnTo>
                      <a:lnTo>
                        <a:pt x="f149" y="f177"/>
                      </a:lnTo>
                      <a:lnTo>
                        <a:pt x="f116" y="f178"/>
                      </a:lnTo>
                      <a:lnTo>
                        <a:pt x="f119" y="f179"/>
                      </a:lnTo>
                      <a:lnTo>
                        <a:pt x="f147" y="f180"/>
                      </a:lnTo>
                      <a:lnTo>
                        <a:pt x="f147" y="f180"/>
                      </a:lnTo>
                      <a:lnTo>
                        <a:pt x="f181" y="f182"/>
                      </a:lnTo>
                      <a:lnTo>
                        <a:pt x="f183" y="f177"/>
                      </a:lnTo>
                      <a:lnTo>
                        <a:pt x="f184" y="f75"/>
                      </a:lnTo>
                      <a:lnTo>
                        <a:pt x="f155" y="f185"/>
                      </a:lnTo>
                      <a:lnTo>
                        <a:pt x="f186" y="f82"/>
                      </a:lnTo>
                      <a:lnTo>
                        <a:pt x="f186" y="f82"/>
                      </a:lnTo>
                      <a:lnTo>
                        <a:pt x="f161" y="f187"/>
                      </a:lnTo>
                      <a:lnTo>
                        <a:pt x="f188" y="f71"/>
                      </a:lnTo>
                      <a:lnTo>
                        <a:pt x="f130" y="f14"/>
                      </a:lnTo>
                      <a:lnTo>
                        <a:pt x="f145" y="f189"/>
                      </a:lnTo>
                      <a:lnTo>
                        <a:pt x="f145" y="f189"/>
                      </a:lnTo>
                      <a:lnTo>
                        <a:pt x="f70" y="f90"/>
                      </a:lnTo>
                      <a:lnTo>
                        <a:pt x="f70" y="f90"/>
                      </a:lnTo>
                      <a:lnTo>
                        <a:pt x="f106" y="f32"/>
                      </a:lnTo>
                      <a:lnTo>
                        <a:pt x="f190" y="f191"/>
                      </a:lnTo>
                      <a:lnTo>
                        <a:pt x="f139" y="f191"/>
                      </a:lnTo>
                      <a:lnTo>
                        <a:pt x="f139" y="f191"/>
                      </a:lnTo>
                      <a:lnTo>
                        <a:pt x="f138" y="f32"/>
                      </a:lnTo>
                      <a:lnTo>
                        <a:pt x="f131" y="f171"/>
                      </a:lnTo>
                      <a:lnTo>
                        <a:pt x="f131" y="f171"/>
                      </a:lnTo>
                      <a:lnTo>
                        <a:pt x="f137" y="f19"/>
                      </a:lnTo>
                      <a:lnTo>
                        <a:pt x="f137" y="f19"/>
                      </a:lnTo>
                      <a:lnTo>
                        <a:pt x="f54" y="f19"/>
                      </a:lnTo>
                      <a:lnTo>
                        <a:pt x="f54" y="f19"/>
                      </a:lnTo>
                      <a:lnTo>
                        <a:pt x="f85" y="f19"/>
                      </a:lnTo>
                      <a:lnTo>
                        <a:pt x="f136" y="f171"/>
                      </a:lnTo>
                      <a:lnTo>
                        <a:pt x="f53" y="f34"/>
                      </a:lnTo>
                      <a:lnTo>
                        <a:pt x="f49" y="f192"/>
                      </a:lnTo>
                      <a:lnTo>
                        <a:pt x="f49" y="f192"/>
                      </a:lnTo>
                      <a:lnTo>
                        <a:pt x="f46" y="f23"/>
                      </a:lnTo>
                      <a:lnTo>
                        <a:pt x="f135" y="f193"/>
                      </a:lnTo>
                      <a:lnTo>
                        <a:pt x="f135" y="f193"/>
                      </a:lnTo>
                      <a:lnTo>
                        <a:pt x="f134" y="f194"/>
                      </a:lnTo>
                      <a:lnTo>
                        <a:pt x="f134" y="f194"/>
                      </a:lnTo>
                      <a:lnTo>
                        <a:pt x="f129" y="f195"/>
                      </a:lnTo>
                      <a:lnTo>
                        <a:pt x="f2" y="f196"/>
                      </a:lnTo>
                      <a:lnTo>
                        <a:pt x="f133" y="f196"/>
                      </a:lnTo>
                      <a:lnTo>
                        <a:pt x="f124" y="f196"/>
                      </a:lnTo>
                      <a:lnTo>
                        <a:pt x="f124" y="f196"/>
                      </a:lnTo>
                      <a:lnTo>
                        <a:pt x="f133" y="f197"/>
                      </a:lnTo>
                      <a:lnTo>
                        <a:pt x="f133" y="f197"/>
                      </a:lnTo>
                      <a:lnTo>
                        <a:pt x="f2" y="f198"/>
                      </a:lnTo>
                      <a:lnTo>
                        <a:pt x="f57" y="f199"/>
                      </a:lnTo>
                      <a:lnTo>
                        <a:pt x="f137" y="f200"/>
                      </a:lnTo>
                      <a:lnTo>
                        <a:pt x="f2" y="f201"/>
                      </a:lnTo>
                      <a:lnTo>
                        <a:pt x="f2" y="f201"/>
                      </a:lnTo>
                      <a:lnTo>
                        <a:pt x="f133" y="f12"/>
                      </a:lnTo>
                      <a:lnTo>
                        <a:pt x="f53" y="f202"/>
                      </a:lnTo>
                      <a:lnTo>
                        <a:pt x="f49" y="f203"/>
                      </a:lnTo>
                      <a:lnTo>
                        <a:pt x="f133" y="f199"/>
                      </a:lnTo>
                      <a:lnTo>
                        <a:pt x="f133" y="f199"/>
                      </a:lnTo>
                      <a:lnTo>
                        <a:pt x="f124" y="f204"/>
                      </a:lnTo>
                      <a:lnTo>
                        <a:pt x="f123" y="f205"/>
                      </a:lnTo>
                      <a:lnTo>
                        <a:pt x="f206" y="f8"/>
                      </a:lnTo>
                      <a:lnTo>
                        <a:pt x="f120" y="f8"/>
                      </a:lnTo>
                      <a:lnTo>
                        <a:pt x="f120" y="f205"/>
                      </a:lnTo>
                      <a:lnTo>
                        <a:pt x="f120" y="f205"/>
                      </a:lnTo>
                      <a:lnTo>
                        <a:pt x="f107" y="f204"/>
                      </a:lnTo>
                      <a:lnTo>
                        <a:pt x="f105" y="f199"/>
                      </a:lnTo>
                      <a:lnTo>
                        <a:pt x="f207" y="f203"/>
                      </a:lnTo>
                      <a:lnTo>
                        <a:pt x="f35" y="f202"/>
                      </a:lnTo>
                      <a:lnTo>
                        <a:pt x="f105" y="f56"/>
                      </a:lnTo>
                      <a:lnTo>
                        <a:pt x="f105" y="f56"/>
                      </a:lnTo>
                      <a:lnTo>
                        <a:pt x="f104" y="f201"/>
                      </a:lnTo>
                      <a:lnTo>
                        <a:pt x="f208" y="f200"/>
                      </a:lnTo>
                      <a:lnTo>
                        <a:pt x="f29" y="f209"/>
                      </a:lnTo>
                      <a:lnTo>
                        <a:pt x="f104" y="f210"/>
                      </a:lnTo>
                      <a:lnTo>
                        <a:pt x="f104" y="f210"/>
                      </a:lnTo>
                      <a:lnTo>
                        <a:pt x="f107" y="f22"/>
                      </a:lnTo>
                      <a:lnTo>
                        <a:pt x="f107" y="f22"/>
                      </a:lnTo>
                      <a:lnTo>
                        <a:pt x="f108" y="f82"/>
                      </a:lnTo>
                      <a:lnTo>
                        <a:pt x="f107" y="f82"/>
                      </a:lnTo>
                      <a:lnTo>
                        <a:pt x="f107" y="f82"/>
                      </a:lnTo>
                      <a:lnTo>
                        <a:pt x="f105" y="f82"/>
                      </a:lnTo>
                      <a:lnTo>
                        <a:pt x="f104" y="f195"/>
                      </a:lnTo>
                      <a:lnTo>
                        <a:pt x="f102" y="f211"/>
                      </a:lnTo>
                      <a:lnTo>
                        <a:pt x="f102" y="f211"/>
                      </a:lnTo>
                      <a:lnTo>
                        <a:pt x="f39" y="f30"/>
                      </a:lnTo>
                      <a:lnTo>
                        <a:pt x="f39" y="f30"/>
                      </a:lnTo>
                      <a:lnTo>
                        <a:pt x="f100" y="f90"/>
                      </a:lnTo>
                      <a:lnTo>
                        <a:pt x="f212" y="f91"/>
                      </a:lnTo>
                      <a:lnTo>
                        <a:pt x="f99" y="f32"/>
                      </a:lnTo>
                      <a:lnTo>
                        <a:pt x="f99" y="f32"/>
                      </a:lnTo>
                      <a:lnTo>
                        <a:pt x="f97" y="f213"/>
                      </a:lnTo>
                      <a:lnTo>
                        <a:pt x="f33" y="f171"/>
                      </a:lnTo>
                      <a:lnTo>
                        <a:pt x="f214" y="f19"/>
                      </a:lnTo>
                      <a:lnTo>
                        <a:pt x="f95" y="f19"/>
                      </a:lnTo>
                      <a:lnTo>
                        <a:pt x="f95" y="f19"/>
                      </a:lnTo>
                      <a:lnTo>
                        <a:pt x="f94" y="f19"/>
                      </a:lnTo>
                      <a:lnTo>
                        <a:pt x="f94" y="f19"/>
                      </a:lnTo>
                      <a:lnTo>
                        <a:pt x="f29" y="f171"/>
                      </a:lnTo>
                      <a:lnTo>
                        <a:pt x="f29" y="f171"/>
                      </a:lnTo>
                      <a:lnTo>
                        <a:pt x="f91" y="f191"/>
                      </a:lnTo>
                      <a:lnTo>
                        <a:pt x="f90" y="f91"/>
                      </a:lnTo>
                      <a:lnTo>
                        <a:pt x="f86" y="f191"/>
                      </a:lnTo>
                      <a:lnTo>
                        <a:pt x="f86" y="f32"/>
                      </a:lnTo>
                      <a:lnTo>
                        <a:pt x="f86" y="f32"/>
                      </a:lnTo>
                      <a:lnTo>
                        <a:pt x="f84" y="f90"/>
                      </a:lnTo>
                      <a:lnTo>
                        <a:pt x="f84" y="f90"/>
                      </a:lnTo>
                      <a:lnTo>
                        <a:pt x="f215" y="f189"/>
                      </a:lnTo>
                      <a:lnTo>
                        <a:pt x="f216" y="f217"/>
                      </a:lnTo>
                      <a:lnTo>
                        <a:pt x="f218" y="f198"/>
                      </a:lnTo>
                      <a:lnTo>
                        <a:pt x="f197" y="f187"/>
                      </a:lnTo>
                      <a:lnTo>
                        <a:pt x="f197" y="f187"/>
                      </a:lnTo>
                      <a:lnTo>
                        <a:pt x="f219" y="f82"/>
                      </a:lnTo>
                      <a:lnTo>
                        <a:pt x="f220" y="f75"/>
                      </a:lnTo>
                      <a:lnTo>
                        <a:pt x="f221" y="f222"/>
                      </a:lnTo>
                      <a:lnTo>
                        <a:pt x="f217" y="f223"/>
                      </a:lnTo>
                      <a:lnTo>
                        <a:pt x="f217" y="f223"/>
                      </a:lnTo>
                      <a:lnTo>
                        <a:pt x="f224" y="f225"/>
                      </a:lnTo>
                      <a:lnTo>
                        <a:pt x="f68" y="f180"/>
                      </a:lnTo>
                      <a:lnTo>
                        <a:pt x="f66" y="f180"/>
                      </a:lnTo>
                      <a:lnTo>
                        <a:pt x="f64" y="f177"/>
                      </a:lnTo>
                      <a:lnTo>
                        <a:pt x="f62" y="f223"/>
                      </a:lnTo>
                      <a:lnTo>
                        <a:pt x="f62" y="f223"/>
                      </a:lnTo>
                      <a:lnTo>
                        <a:pt x="f60" y="f226"/>
                      </a:lnTo>
                      <a:lnTo>
                        <a:pt x="f9" y="f10"/>
                      </a:lnTo>
                      <a:lnTo>
                        <a:pt x="f9" y="f10"/>
                      </a:lnTo>
                      <a:close/>
                      <a:moveTo>
                        <a:pt x="f52" y="f100"/>
                      </a:moveTo>
                      <a:lnTo>
                        <a:pt x="f96" y="f40"/>
                      </a:lnTo>
                      <a:lnTo>
                        <a:pt x="f52" y="f105"/>
                      </a:lnTo>
                      <a:lnTo>
                        <a:pt x="f52" y="f105"/>
                      </a:lnTo>
                      <a:lnTo>
                        <a:pt x="f227" y="f40"/>
                      </a:lnTo>
                      <a:lnTo>
                        <a:pt x="f227" y="f40"/>
                      </a:lnTo>
                      <a:lnTo>
                        <a:pt x="f52" y="f100"/>
                      </a:lnTo>
                      <a:lnTo>
                        <a:pt x="f52" y="f100"/>
                      </a:lnTo>
                      <a:close/>
                      <a:moveTo>
                        <a:pt x="f135" y="f228"/>
                      </a:moveTo>
                      <a:lnTo>
                        <a:pt x="f45" y="f229"/>
                      </a:lnTo>
                      <a:lnTo>
                        <a:pt x="f45" y="f229"/>
                      </a:lnTo>
                      <a:lnTo>
                        <a:pt x="f2" y="f230"/>
                      </a:lnTo>
                      <a:lnTo>
                        <a:pt x="f2" y="f230"/>
                      </a:lnTo>
                      <a:lnTo>
                        <a:pt x="f133" y="f214"/>
                      </a:lnTo>
                      <a:lnTo>
                        <a:pt x="f135" y="f228"/>
                      </a:lnTo>
                      <a:close/>
                      <a:moveTo>
                        <a:pt x="f2" y="f231"/>
                      </a:moveTo>
                      <a:lnTo>
                        <a:pt x="f2" y="f231"/>
                      </a:lnTo>
                      <a:lnTo>
                        <a:pt x="f45" y="f206"/>
                      </a:lnTo>
                      <a:lnTo>
                        <a:pt x="f135" y="f232"/>
                      </a:lnTo>
                      <a:lnTo>
                        <a:pt x="f124" y="f129"/>
                      </a:lnTo>
                      <a:lnTo>
                        <a:pt x="f124" y="f129"/>
                      </a:lnTo>
                      <a:lnTo>
                        <a:pt x="f2" y="f231"/>
                      </a:lnTo>
                      <a:lnTo>
                        <a:pt x="f2" y="f231"/>
                      </a:lnTo>
                      <a:close/>
                      <a:moveTo>
                        <a:pt x="f39" y="f232"/>
                      </a:moveTo>
                      <a:lnTo>
                        <a:pt x="f233" y="f206"/>
                      </a:lnTo>
                      <a:lnTo>
                        <a:pt x="f233" y="f206"/>
                      </a:lnTo>
                      <a:lnTo>
                        <a:pt x="f105" y="f231"/>
                      </a:lnTo>
                      <a:lnTo>
                        <a:pt x="f105" y="f231"/>
                      </a:lnTo>
                      <a:lnTo>
                        <a:pt x="f107" y="f129"/>
                      </a:lnTo>
                      <a:lnTo>
                        <a:pt x="f39" y="f232"/>
                      </a:lnTo>
                      <a:close/>
                      <a:moveTo>
                        <a:pt x="f39" y="f228"/>
                      </a:moveTo>
                      <a:lnTo>
                        <a:pt x="f108" y="f214"/>
                      </a:lnTo>
                      <a:lnTo>
                        <a:pt x="f108" y="f214"/>
                      </a:lnTo>
                      <a:lnTo>
                        <a:pt x="f105" y="f230"/>
                      </a:lnTo>
                      <a:lnTo>
                        <a:pt x="f105" y="f230"/>
                      </a:lnTo>
                      <a:lnTo>
                        <a:pt x="f233" y="f229"/>
                      </a:lnTo>
                      <a:lnTo>
                        <a:pt x="f39" y="f228"/>
                      </a:lnTo>
                      <a:close/>
                      <a:moveTo>
                        <a:pt x="f234" y="f100"/>
                      </a:moveTo>
                      <a:lnTo>
                        <a:pt x="f234" y="f100"/>
                      </a:lnTo>
                      <a:lnTo>
                        <a:pt x="f235" y="f40"/>
                      </a:lnTo>
                      <a:lnTo>
                        <a:pt x="f235" y="f40"/>
                      </a:lnTo>
                      <a:lnTo>
                        <a:pt x="f234" y="f105"/>
                      </a:lnTo>
                      <a:lnTo>
                        <a:pt x="f35" y="f40"/>
                      </a:lnTo>
                      <a:lnTo>
                        <a:pt x="f234" y="f10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 w="9528">
                  <a:solidFill>
                    <a:srgbClr val="FEFFFF">
                      <a:alpha val="4000"/>
                    </a:srgbClr>
                  </a:solidFill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4572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Verdana"/>
                  </a:endParaRPr>
                </a:p>
              </p:txBody>
            </p:sp>
            <p:sp>
              <p:nvSpPr>
                <p:cNvPr id="6" name="Freeform 25"/>
                <p:cNvSpPr/>
                <p:nvPr/>
              </p:nvSpPr>
              <p:spPr>
                <a:xfrm rot="20016556">
                  <a:off x="7678234" y="2380702"/>
                  <a:ext cx="824669" cy="946842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756"/>
                    <a:gd name="f7" fmla="val 868"/>
                    <a:gd name="f8" fmla="val 748"/>
                    <a:gd name="f9" fmla="val 642"/>
                    <a:gd name="f10" fmla="val 732"/>
                    <a:gd name="f11" fmla="val 632"/>
                    <a:gd name="f12" fmla="val 734"/>
                    <a:gd name="f13" fmla="val 630"/>
                    <a:gd name="f14" fmla="val 736"/>
                    <a:gd name="f15" fmla="val 626"/>
                    <a:gd name="f16" fmla="val 624"/>
                    <a:gd name="f17" fmla="val 702"/>
                    <a:gd name="f18" fmla="val 598"/>
                    <a:gd name="f19" fmla="val 670"/>
                    <a:gd name="f20" fmla="val 576"/>
                    <a:gd name="f21" fmla="val 558"/>
                    <a:gd name="f22" fmla="val 730"/>
                    <a:gd name="f23" fmla="val 548"/>
                    <a:gd name="f24" fmla="val 654"/>
                    <a:gd name="f25" fmla="val 566"/>
                    <a:gd name="f26" fmla="val 554"/>
                    <a:gd name="f27" fmla="val 610"/>
                    <a:gd name="f28" fmla="val 534"/>
                    <a:gd name="f29" fmla="val 720"/>
                    <a:gd name="f30" fmla="val 502"/>
                    <a:gd name="f31" fmla="val 718"/>
                    <a:gd name="f32" fmla="val 490"/>
                    <a:gd name="f33" fmla="val 520"/>
                    <a:gd name="f34" fmla="val 588"/>
                    <a:gd name="f35" fmla="val 504"/>
                    <a:gd name="f36" fmla="val 578"/>
                    <a:gd name="f37" fmla="val 570"/>
                    <a:gd name="f38" fmla="val 474"/>
                    <a:gd name="f39" fmla="val 460"/>
                    <a:gd name="f40" fmla="val 606"/>
                    <a:gd name="f41" fmla="val 484"/>
                    <a:gd name="f42" fmla="val 616"/>
                    <a:gd name="f43" fmla="val 622"/>
                    <a:gd name="f44" fmla="val 492"/>
                    <a:gd name="f45" fmla="val 488"/>
                    <a:gd name="f46" fmla="val 482"/>
                    <a:gd name="f47" fmla="val 586"/>
                    <a:gd name="f48" fmla="val 454"/>
                    <a:gd name="f49" fmla="val 444"/>
                    <a:gd name="f50" fmla="val 434"/>
                    <a:gd name="f51" fmla="val 424"/>
                    <a:gd name="f52" fmla="val 414"/>
                    <a:gd name="f53" fmla="val 386"/>
                    <a:gd name="f54" fmla="val 380"/>
                    <a:gd name="f55" fmla="val 378"/>
                    <a:gd name="f56" fmla="val 374"/>
                    <a:gd name="f57" fmla="val 376"/>
                    <a:gd name="f58" fmla="val 382"/>
                    <a:gd name="f59" fmla="val 408"/>
                    <a:gd name="f60" fmla="val 392"/>
                    <a:gd name="f61" fmla="val 362"/>
                    <a:gd name="f62" fmla="val 600"/>
                    <a:gd name="f63" fmla="val 346"/>
                    <a:gd name="f64" fmla="val 716"/>
                    <a:gd name="f65" fmla="val 612"/>
                    <a:gd name="f66" fmla="val 332"/>
                    <a:gd name="f67" fmla="val 636"/>
                    <a:gd name="f68" fmla="val 308"/>
                    <a:gd name="f69" fmla="val 656"/>
                    <a:gd name="f70" fmla="val 298"/>
                    <a:gd name="f71" fmla="val 728"/>
                    <a:gd name="f72" fmla="val 316"/>
                    <a:gd name="f73" fmla="val 306"/>
                    <a:gd name="f74" fmla="val 288"/>
                    <a:gd name="f75" fmla="val 266"/>
                    <a:gd name="f76" fmla="val 242"/>
                    <a:gd name="f77" fmla="val 240"/>
                    <a:gd name="f78" fmla="val 238"/>
                    <a:gd name="f79" fmla="val 236"/>
                    <a:gd name="f80" fmla="val 226"/>
                    <a:gd name="f81" fmla="val 220"/>
                    <a:gd name="f82" fmla="val 754"/>
                    <a:gd name="f83" fmla="val 216"/>
                    <a:gd name="f84" fmla="val 752"/>
                    <a:gd name="f85" fmla="val 214"/>
                    <a:gd name="f86" fmla="val 212"/>
                    <a:gd name="f87" fmla="val 744"/>
                    <a:gd name="f88" fmla="val 218"/>
                    <a:gd name="f89" fmla="val 726"/>
                    <a:gd name="f90" fmla="val 224"/>
                    <a:gd name="f91" fmla="val 724"/>
                    <a:gd name="f92" fmla="val 222"/>
                    <a:gd name="f93" fmla="val 684"/>
                    <a:gd name="f94" fmla="val 648"/>
                    <a:gd name="f95" fmla="val 252"/>
                    <a:gd name="f96" fmla="val 664"/>
                    <a:gd name="f97" fmla="val 190"/>
                    <a:gd name="f98" fmla="val 186"/>
                    <a:gd name="f99" fmla="val 260"/>
                    <a:gd name="f100" fmla="val 608"/>
                    <a:gd name="f101" fmla="val 274"/>
                    <a:gd name="f102" fmla="val 580"/>
                    <a:gd name="f103" fmla="val 282"/>
                    <a:gd name="f104" fmla="val 172"/>
                    <a:gd name="f105" fmla="val 168"/>
                    <a:gd name="f106" fmla="val 564"/>
                    <a:gd name="f107" fmla="val 286"/>
                    <a:gd name="f108" fmla="val 546"/>
                    <a:gd name="f109" fmla="val 528"/>
                    <a:gd name="f110" fmla="val 290"/>
                    <a:gd name="f111" fmla="val 510"/>
                    <a:gd name="f112" fmla="val 496"/>
                    <a:gd name="f113" fmla="val 284"/>
                    <a:gd name="f114" fmla="val 258"/>
                    <a:gd name="f115" fmla="val 552"/>
                    <a:gd name="f116" fmla="val 250"/>
                    <a:gd name="f117" fmla="val 550"/>
                    <a:gd name="f118" fmla="val 246"/>
                    <a:gd name="f119" fmla="val 538"/>
                    <a:gd name="f120" fmla="val 248"/>
                    <a:gd name="f121" fmla="val 500"/>
                    <a:gd name="f122" fmla="val 264"/>
                    <a:gd name="f123" fmla="val 478"/>
                    <a:gd name="f124" fmla="val 268"/>
                    <a:gd name="f125" fmla="val 468"/>
                    <a:gd name="f126" fmla="val 256"/>
                    <a:gd name="f127" fmla="val 466"/>
                    <a:gd name="f128" fmla="val 244"/>
                    <a:gd name="f129" fmla="val 458"/>
                    <a:gd name="f130" fmla="val 198"/>
                    <a:gd name="f131" fmla="val 456"/>
                    <a:gd name="f132" fmla="val 192"/>
                    <a:gd name="f133" fmla="val 452"/>
                    <a:gd name="f134" fmla="val 450"/>
                    <a:gd name="f135" fmla="val 448"/>
                    <a:gd name="f136" fmla="val 194"/>
                    <a:gd name="f137" fmla="val 202"/>
                    <a:gd name="f138" fmla="val 438"/>
                    <a:gd name="f139" fmla="val 428"/>
                    <a:gd name="f140" fmla="val 232"/>
                    <a:gd name="f141" fmla="val 420"/>
                    <a:gd name="f142" fmla="val 412"/>
                    <a:gd name="f143" fmla="val 112"/>
                    <a:gd name="f144" fmla="val 486"/>
                    <a:gd name="f145" fmla="val 104"/>
                    <a:gd name="f146" fmla="val 400"/>
                    <a:gd name="f147" fmla="val 148"/>
                    <a:gd name="f148" fmla="val 126"/>
                    <a:gd name="f149" fmla="val 72"/>
                    <a:gd name="f150" fmla="val 64"/>
                    <a:gd name="f151" fmla="val 398"/>
                    <a:gd name="f152" fmla="val 108"/>
                    <a:gd name="f153" fmla="val 396"/>
                    <a:gd name="f154" fmla="val 70"/>
                    <a:gd name="f155" fmla="val 390"/>
                    <a:gd name="f156" fmla="val 30"/>
                    <a:gd name="f157" fmla="val 388"/>
                    <a:gd name="f158" fmla="val 28"/>
                    <a:gd name="f159" fmla="val 384"/>
                    <a:gd name="f160" fmla="val 10"/>
                    <a:gd name="f161" fmla="val 370"/>
                    <a:gd name="f162" fmla="val 366"/>
                    <a:gd name="f163" fmla="val 358"/>
                    <a:gd name="f164" fmla="val 356"/>
                    <a:gd name="f165" fmla="val 110"/>
                    <a:gd name="f166" fmla="val 310"/>
                    <a:gd name="f167" fmla="val 302"/>
                    <a:gd name="f168" fmla="val 128"/>
                    <a:gd name="f169" fmla="val 154"/>
                    <a:gd name="f170" fmla="val 348"/>
                    <a:gd name="f171" fmla="val 182"/>
                    <a:gd name="f172" fmla="val 342"/>
                    <a:gd name="f173" fmla="val 200"/>
                    <a:gd name="f174" fmla="val 336"/>
                    <a:gd name="f175" fmla="val 328"/>
                    <a:gd name="f176" fmla="val 234"/>
                    <a:gd name="f177" fmla="val 318"/>
                    <a:gd name="f178" fmla="val 304"/>
                    <a:gd name="f179" fmla="val 292"/>
                    <a:gd name="f180" fmla="val 278"/>
                    <a:gd name="f181" fmla="val 210"/>
                    <a:gd name="f182" fmla="val 206"/>
                    <a:gd name="f183" fmla="val 228"/>
                    <a:gd name="f184" fmla="val 262"/>
                    <a:gd name="f185" fmla="val 158"/>
                    <a:gd name="f186" fmla="val 146"/>
                    <a:gd name="f187" fmla="val 174"/>
                    <a:gd name="f188" fmla="val 140"/>
                    <a:gd name="f189" fmla="val 272"/>
                    <a:gd name="f190" fmla="val 122"/>
                    <a:gd name="f191" fmla="val 102"/>
                    <a:gd name="f192" fmla="val 92"/>
                    <a:gd name="f193" fmla="val 106"/>
                    <a:gd name="f194" fmla="val 254"/>
                    <a:gd name="f195" fmla="val 36"/>
                    <a:gd name="f196" fmla="val 32"/>
                    <a:gd name="f197" fmla="val 14"/>
                    <a:gd name="f198" fmla="val 4"/>
                    <a:gd name="f199" fmla="val 2"/>
                    <a:gd name="f200" fmla="val 24"/>
                    <a:gd name="f201" fmla="val 22"/>
                    <a:gd name="f202" fmla="val 20"/>
                    <a:gd name="f203" fmla="val 54"/>
                    <a:gd name="f204" fmla="val 86"/>
                    <a:gd name="f205" fmla="val 26"/>
                    <a:gd name="f206" fmla="val 300"/>
                    <a:gd name="f207" fmla="val 314"/>
                    <a:gd name="f208" fmla="val 334"/>
                    <a:gd name="f209" fmla="val 40"/>
                    <a:gd name="f210" fmla="val 170"/>
                    <a:gd name="f211" fmla="val 152"/>
                    <a:gd name="f212" fmla="val 136"/>
                    <a:gd name="f213" fmla="val 132"/>
                    <a:gd name="f214" fmla="val 130"/>
                    <a:gd name="f215" fmla="val 134"/>
                    <a:gd name="f216" fmla="val 476"/>
                    <a:gd name="f217" fmla="val 178"/>
                    <a:gd name="f218" fmla="val 506"/>
                    <a:gd name="f219" fmla="val 156"/>
                    <a:gd name="f220" fmla="val 522"/>
                    <a:gd name="f221" fmla="val 494"/>
                    <a:gd name="f222" fmla="val 38"/>
                    <a:gd name="f223" fmla="val 144"/>
                    <a:gd name="f224" fmla="val 536"/>
                    <a:gd name="f225" fmla="val 120"/>
                    <a:gd name="f226" fmla="val 562"/>
                    <a:gd name="f227" fmla="val 628"/>
                    <a:gd name="f228" fmla="val 650"/>
                    <a:gd name="f229" fmla="val 646"/>
                    <a:gd name="f230" fmla="val 74"/>
                    <a:gd name="f231" fmla="val 94"/>
                    <a:gd name="f232" fmla="val 678"/>
                    <a:gd name="f233" fmla="val 680"/>
                    <a:gd name="f234" fmla="val 124"/>
                    <a:gd name="f235" fmla="val 592"/>
                    <a:gd name="f236" fmla="val 176"/>
                    <a:gd name="f237" fmla="val 696"/>
                    <a:gd name="f238" fmla="val 160"/>
                    <a:gd name="f239" fmla="val 698"/>
                    <a:gd name="f240" fmla="val 582"/>
                    <a:gd name="f241" fmla="val 584"/>
                    <a:gd name="f242" fmla="val 618"/>
                    <a:gd name="f243" fmla="val 620"/>
                    <a:gd name="f244" fmla="val 604"/>
                    <a:gd name="f245" fmla="val 676"/>
                    <a:gd name="f246" fmla="val 674"/>
                    <a:gd name="f247" fmla="val 672"/>
                    <a:gd name="f248" fmla="val 634"/>
                    <a:gd name="f249" fmla="val 652"/>
                    <a:gd name="f250" fmla="val 344"/>
                    <a:gd name="f251" fmla="val 270"/>
                    <a:gd name="f252" fmla="val 764"/>
                    <a:gd name="f253" fmla="val 350"/>
                    <a:gd name="f254" fmla="val 688"/>
                    <a:gd name="f255" fmla="val 742"/>
                    <a:gd name="f256" fmla="val 796"/>
                    <a:gd name="f257" fmla="val 312"/>
                    <a:gd name="f258" fmla="val 802"/>
                    <a:gd name="f259" fmla="val 758"/>
                    <a:gd name="f260" fmla="val 798"/>
                    <a:gd name="f261" fmla="val 368"/>
                    <a:gd name="f262" fmla="val 836"/>
                    <a:gd name="f263" fmla="val 840"/>
                    <a:gd name="f264" fmla="val 372"/>
                    <a:gd name="f265" fmla="val 858"/>
                    <a:gd name="f266" fmla="val 402"/>
                    <a:gd name="f267" fmla="val 740"/>
                    <a:gd name="f268" fmla="val 712"/>
                    <a:gd name="f269" fmla="val 498"/>
                    <a:gd name="f270" fmla="val 668"/>
                    <a:gd name="f271" fmla="val 422"/>
                    <a:gd name="f272" fmla="val 430"/>
                    <a:gd name="f273" fmla="val 692"/>
                    <a:gd name="f274" fmla="val 594"/>
                    <a:gd name="f275" fmla="val 666"/>
                    <a:gd name="f276" fmla="val 614"/>
                    <a:gd name="f277" fmla="val 722"/>
                    <a:gd name="f278" fmla="val 644"/>
                    <a:gd name="f279" fmla="val 418"/>
                    <a:gd name="f280" fmla="val 446"/>
                    <a:gd name="f281" fmla="val 472"/>
                    <a:gd name="f282" fmla="val 394"/>
                    <a:gd name="f283" fmla="val 364"/>
                    <a:gd name="f284" fmla="val 338"/>
                    <a:gd name="f285" fmla="+- 0 0 -90"/>
                    <a:gd name="f286" fmla="*/ f3 1 756"/>
                    <a:gd name="f287" fmla="*/ f4 1 868"/>
                    <a:gd name="f288" fmla="+- f7 0 f5"/>
                    <a:gd name="f289" fmla="+- f6 0 f5"/>
                    <a:gd name="f290" fmla="*/ f285 f0 1"/>
                    <a:gd name="f291" fmla="*/ f289 1 756"/>
                    <a:gd name="f292" fmla="*/ f288 1 868"/>
                    <a:gd name="f293" fmla="*/ 702 f289 1"/>
                    <a:gd name="f294" fmla="*/ 598 f288 1"/>
                    <a:gd name="f295" fmla="*/ 720 f289 1"/>
                    <a:gd name="f296" fmla="*/ 502 f288 1"/>
                    <a:gd name="f297" fmla="*/ 606 f289 1"/>
                    <a:gd name="f298" fmla="*/ 484 f288 1"/>
                    <a:gd name="f299" fmla="*/ 586 f289 1"/>
                    <a:gd name="f300" fmla="*/ 454 f288 1"/>
                    <a:gd name="f301" fmla="*/ 626 f289 1"/>
                    <a:gd name="f302" fmla="*/ 378 f288 1"/>
                    <a:gd name="f303" fmla="*/ 578 f289 1"/>
                    <a:gd name="f304" fmla="*/ 376 f288 1"/>
                    <a:gd name="f305" fmla="*/ 656 f289 1"/>
                    <a:gd name="f306" fmla="*/ 298 f288 1"/>
                    <a:gd name="f307" fmla="*/ 734 f289 1"/>
                    <a:gd name="f308" fmla="*/ 238 f288 1"/>
                    <a:gd name="f309" fmla="*/ 752 f289 1"/>
                    <a:gd name="f310" fmla="*/ 214 f288 1"/>
                    <a:gd name="f311" fmla="*/ 724 f289 1"/>
                    <a:gd name="f312" fmla="*/ 220 f288 1"/>
                    <a:gd name="f313" fmla="*/ 608 f289 1"/>
                    <a:gd name="f314" fmla="*/ 274 f288 1"/>
                    <a:gd name="f315" fmla="*/ 528 f289 1"/>
                    <a:gd name="f316" fmla="*/ 290 f288 1"/>
                    <a:gd name="f317" fmla="*/ 548 f289 1"/>
                    <a:gd name="f318" fmla="*/ 246 f288 1"/>
                    <a:gd name="f319" fmla="*/ 474 f289 1"/>
                    <a:gd name="f320" fmla="*/ 268 f288 1"/>
                    <a:gd name="f321" fmla="*/ 450 f289 1"/>
                    <a:gd name="f322" fmla="*/ 192 f288 1"/>
                    <a:gd name="f323" fmla="*/ 496 f289 1"/>
                    <a:gd name="f324" fmla="*/ 112 f288 1"/>
                    <a:gd name="f325" fmla="*/ 398 f289 1"/>
                    <a:gd name="f326" fmla="*/ 108 f288 1"/>
                    <a:gd name="f327" fmla="*/ 382 f289 1"/>
                    <a:gd name="f328" fmla="*/ 0 f288 1"/>
                    <a:gd name="f329" fmla="*/ 374 f289 1"/>
                    <a:gd name="f330" fmla="*/ 10 f288 1"/>
                    <a:gd name="f331" fmla="*/ 310 f289 1"/>
                    <a:gd name="f332" fmla="*/ 64 f288 1"/>
                    <a:gd name="f333" fmla="*/ 342 f289 1"/>
                    <a:gd name="f334" fmla="*/ 200 f288 1"/>
                    <a:gd name="f335" fmla="*/ 308 f289 1"/>
                    <a:gd name="f336" fmla="*/ 282 f289 1"/>
                    <a:gd name="f337" fmla="*/ 206 f289 1"/>
                    <a:gd name="f338" fmla="*/ 228 f289 1"/>
                    <a:gd name="f339" fmla="*/ 140 f289 1"/>
                    <a:gd name="f340" fmla="*/ 272 f288 1"/>
                    <a:gd name="f341" fmla="*/ 30 f289 1"/>
                    <a:gd name="f342" fmla="*/ 226 f288 1"/>
                    <a:gd name="f343" fmla="*/ 0 f289 1"/>
                    <a:gd name="f344" fmla="*/ 24 f289 1"/>
                    <a:gd name="f345" fmla="*/ 244 f288 1"/>
                    <a:gd name="f346" fmla="*/ 126 f289 1"/>
                    <a:gd name="f347" fmla="*/ 314 f288 1"/>
                    <a:gd name="f348" fmla="*/ 190 f289 1"/>
                    <a:gd name="f349" fmla="*/ 408 f288 1"/>
                    <a:gd name="f350" fmla="*/ 134 f289 1"/>
                    <a:gd name="f351" fmla="*/ 386 f288 1"/>
                    <a:gd name="f352" fmla="*/ 482 f288 1"/>
                    <a:gd name="f353" fmla="*/ 152 f289 1"/>
                    <a:gd name="f354" fmla="*/ 144 f289 1"/>
                    <a:gd name="f355" fmla="*/ 536 f288 1"/>
                    <a:gd name="f356" fmla="*/ 54 f289 1"/>
                    <a:gd name="f357" fmla="*/ 600 f288 1"/>
                    <a:gd name="f358" fmla="*/ 648 f288 1"/>
                    <a:gd name="f359" fmla="*/ 32 f289 1"/>
                    <a:gd name="f360" fmla="*/ 646 f288 1"/>
                    <a:gd name="f361" fmla="*/ 148 f289 1"/>
                    <a:gd name="f362" fmla="*/ 592 f288 1"/>
                    <a:gd name="f363" fmla="*/ 578 f288 1"/>
                    <a:gd name="f364" fmla="*/ 210 f289 1"/>
                    <a:gd name="f365" fmla="*/ 622 f288 1"/>
                    <a:gd name="f366" fmla="*/ 674 f288 1"/>
                    <a:gd name="f367" fmla="*/ 262 f289 1"/>
                    <a:gd name="f368" fmla="*/ 756 f288 1"/>
                    <a:gd name="f369" fmla="*/ 358 f289 1"/>
                    <a:gd name="f370" fmla="*/ 758 f288 1"/>
                    <a:gd name="f371" fmla="*/ 868 f288 1"/>
                    <a:gd name="f372" fmla="*/ 384 f289 1"/>
                    <a:gd name="f373" fmla="*/ 840 f288 1"/>
                    <a:gd name="f374" fmla="*/ 402 f289 1"/>
                    <a:gd name="f375" fmla="*/ 740 f288 1"/>
                    <a:gd name="f376" fmla="*/ 422 f289 1"/>
                    <a:gd name="f377" fmla="*/ 650 f288 1"/>
                    <a:gd name="f378" fmla="*/ 452 f289 1"/>
                    <a:gd name="f379" fmla="*/ 676 f288 1"/>
                    <a:gd name="f380" fmla="*/ 478 f289 1"/>
                    <a:gd name="f381" fmla="*/ 552 f289 1"/>
                    <a:gd name="f382" fmla="*/ 618 f288 1"/>
                    <a:gd name="f383" fmla="*/ 546 f289 1"/>
                    <a:gd name="f384" fmla="*/ 580 f288 1"/>
                    <a:gd name="f385" fmla="*/ 678 f288 1"/>
                    <a:gd name="f386" fmla="*/ 728 f289 1"/>
                    <a:gd name="f387" fmla="*/ 642 f288 1"/>
                    <a:gd name="f388" fmla="*/ 756 f289 1"/>
                    <a:gd name="f389" fmla="*/ 472 f288 1"/>
                    <a:gd name="f390" fmla="*/ 454 f289 1"/>
                    <a:gd name="f391" fmla="*/ 304 f288 1"/>
                    <a:gd name="f392" fmla="*/ 298 f289 1"/>
                    <a:gd name="f393" fmla="*/ 370 f288 1"/>
                    <a:gd name="f394" fmla="*/ 312 f289 1"/>
                    <a:gd name="f395" fmla="*/ 468 f288 1"/>
                    <a:gd name="f396" fmla="*/ f290 1 f2"/>
                    <a:gd name="f397" fmla="*/ f293 1 756"/>
                    <a:gd name="f398" fmla="*/ f294 1 868"/>
                    <a:gd name="f399" fmla="*/ f295 1 756"/>
                    <a:gd name="f400" fmla="*/ f296 1 868"/>
                    <a:gd name="f401" fmla="*/ f297 1 756"/>
                    <a:gd name="f402" fmla="*/ f298 1 868"/>
                    <a:gd name="f403" fmla="*/ f299 1 756"/>
                    <a:gd name="f404" fmla="*/ f300 1 868"/>
                    <a:gd name="f405" fmla="*/ f301 1 756"/>
                    <a:gd name="f406" fmla="*/ f302 1 868"/>
                    <a:gd name="f407" fmla="*/ f303 1 756"/>
                    <a:gd name="f408" fmla="*/ f304 1 868"/>
                    <a:gd name="f409" fmla="*/ f305 1 756"/>
                    <a:gd name="f410" fmla="*/ f306 1 868"/>
                    <a:gd name="f411" fmla="*/ f307 1 756"/>
                    <a:gd name="f412" fmla="*/ f308 1 868"/>
                    <a:gd name="f413" fmla="*/ f309 1 756"/>
                    <a:gd name="f414" fmla="*/ f310 1 868"/>
                    <a:gd name="f415" fmla="*/ f311 1 756"/>
                    <a:gd name="f416" fmla="*/ f312 1 868"/>
                    <a:gd name="f417" fmla="*/ f313 1 756"/>
                    <a:gd name="f418" fmla="*/ f314 1 868"/>
                    <a:gd name="f419" fmla="*/ f315 1 756"/>
                    <a:gd name="f420" fmla="*/ f316 1 868"/>
                    <a:gd name="f421" fmla="*/ f317 1 756"/>
                    <a:gd name="f422" fmla="*/ f318 1 868"/>
                    <a:gd name="f423" fmla="*/ f319 1 756"/>
                    <a:gd name="f424" fmla="*/ f320 1 868"/>
                    <a:gd name="f425" fmla="*/ f321 1 756"/>
                    <a:gd name="f426" fmla="*/ f322 1 868"/>
                    <a:gd name="f427" fmla="*/ f323 1 756"/>
                    <a:gd name="f428" fmla="*/ f324 1 868"/>
                    <a:gd name="f429" fmla="*/ f325 1 756"/>
                    <a:gd name="f430" fmla="*/ f326 1 868"/>
                    <a:gd name="f431" fmla="*/ f327 1 756"/>
                    <a:gd name="f432" fmla="*/ f328 1 868"/>
                    <a:gd name="f433" fmla="*/ f329 1 756"/>
                    <a:gd name="f434" fmla="*/ f330 1 868"/>
                    <a:gd name="f435" fmla="*/ f331 1 756"/>
                    <a:gd name="f436" fmla="*/ f332 1 868"/>
                    <a:gd name="f437" fmla="*/ f333 1 756"/>
                    <a:gd name="f438" fmla="*/ f334 1 868"/>
                    <a:gd name="f439" fmla="*/ f335 1 756"/>
                    <a:gd name="f440" fmla="*/ f336 1 756"/>
                    <a:gd name="f441" fmla="*/ f337 1 756"/>
                    <a:gd name="f442" fmla="*/ f338 1 756"/>
                    <a:gd name="f443" fmla="*/ f339 1 756"/>
                    <a:gd name="f444" fmla="*/ f340 1 868"/>
                    <a:gd name="f445" fmla="*/ f341 1 756"/>
                    <a:gd name="f446" fmla="*/ f342 1 868"/>
                    <a:gd name="f447" fmla="*/ f343 1 756"/>
                    <a:gd name="f448" fmla="*/ f344 1 756"/>
                    <a:gd name="f449" fmla="*/ f345 1 868"/>
                    <a:gd name="f450" fmla="*/ f346 1 756"/>
                    <a:gd name="f451" fmla="*/ f347 1 868"/>
                    <a:gd name="f452" fmla="*/ f348 1 756"/>
                    <a:gd name="f453" fmla="*/ f349 1 868"/>
                    <a:gd name="f454" fmla="*/ f350 1 756"/>
                    <a:gd name="f455" fmla="*/ f351 1 868"/>
                    <a:gd name="f456" fmla="*/ f352 1 868"/>
                    <a:gd name="f457" fmla="*/ f353 1 756"/>
                    <a:gd name="f458" fmla="*/ f354 1 756"/>
                    <a:gd name="f459" fmla="*/ f355 1 868"/>
                    <a:gd name="f460" fmla="*/ f356 1 756"/>
                    <a:gd name="f461" fmla="*/ f357 1 868"/>
                    <a:gd name="f462" fmla="*/ f358 1 868"/>
                    <a:gd name="f463" fmla="*/ f359 1 756"/>
                    <a:gd name="f464" fmla="*/ f360 1 868"/>
                    <a:gd name="f465" fmla="*/ f361 1 756"/>
                    <a:gd name="f466" fmla="*/ f362 1 868"/>
                    <a:gd name="f467" fmla="*/ f363 1 868"/>
                    <a:gd name="f468" fmla="*/ f364 1 756"/>
                    <a:gd name="f469" fmla="*/ f365 1 868"/>
                    <a:gd name="f470" fmla="*/ f366 1 868"/>
                    <a:gd name="f471" fmla="*/ f367 1 756"/>
                    <a:gd name="f472" fmla="*/ f368 1 868"/>
                    <a:gd name="f473" fmla="*/ f369 1 756"/>
                    <a:gd name="f474" fmla="*/ f370 1 868"/>
                    <a:gd name="f475" fmla="*/ f371 1 868"/>
                    <a:gd name="f476" fmla="*/ f372 1 756"/>
                    <a:gd name="f477" fmla="*/ f373 1 868"/>
                    <a:gd name="f478" fmla="*/ f374 1 756"/>
                    <a:gd name="f479" fmla="*/ f375 1 868"/>
                    <a:gd name="f480" fmla="*/ f376 1 756"/>
                    <a:gd name="f481" fmla="*/ f377 1 868"/>
                    <a:gd name="f482" fmla="*/ f378 1 756"/>
                    <a:gd name="f483" fmla="*/ f379 1 868"/>
                    <a:gd name="f484" fmla="*/ f380 1 756"/>
                    <a:gd name="f485" fmla="*/ f381 1 756"/>
                    <a:gd name="f486" fmla="*/ f382 1 868"/>
                    <a:gd name="f487" fmla="*/ f383 1 756"/>
                    <a:gd name="f488" fmla="*/ f384 1 868"/>
                    <a:gd name="f489" fmla="*/ f385 1 868"/>
                    <a:gd name="f490" fmla="*/ f386 1 756"/>
                    <a:gd name="f491" fmla="*/ f387 1 868"/>
                    <a:gd name="f492" fmla="*/ f388 1 756"/>
                    <a:gd name="f493" fmla="*/ f389 1 868"/>
                    <a:gd name="f494" fmla="*/ f390 1 756"/>
                    <a:gd name="f495" fmla="*/ f391 1 868"/>
                    <a:gd name="f496" fmla="*/ f392 1 756"/>
                    <a:gd name="f497" fmla="*/ f393 1 868"/>
                    <a:gd name="f498" fmla="*/ f394 1 756"/>
                    <a:gd name="f499" fmla="*/ f395 1 868"/>
                    <a:gd name="f500" fmla="*/ 0 1 f291"/>
                    <a:gd name="f501" fmla="*/ f6 1 f291"/>
                    <a:gd name="f502" fmla="*/ 0 1 f292"/>
                    <a:gd name="f503" fmla="*/ f7 1 f292"/>
                    <a:gd name="f504" fmla="+- f396 0 f1"/>
                    <a:gd name="f505" fmla="*/ f397 1 f291"/>
                    <a:gd name="f506" fmla="*/ f398 1 f292"/>
                    <a:gd name="f507" fmla="*/ f399 1 f291"/>
                    <a:gd name="f508" fmla="*/ f400 1 f292"/>
                    <a:gd name="f509" fmla="*/ f401 1 f291"/>
                    <a:gd name="f510" fmla="*/ f402 1 f292"/>
                    <a:gd name="f511" fmla="*/ f403 1 f291"/>
                    <a:gd name="f512" fmla="*/ f404 1 f292"/>
                    <a:gd name="f513" fmla="*/ f405 1 f291"/>
                    <a:gd name="f514" fmla="*/ f406 1 f292"/>
                    <a:gd name="f515" fmla="*/ f407 1 f291"/>
                    <a:gd name="f516" fmla="*/ f408 1 f292"/>
                    <a:gd name="f517" fmla="*/ f409 1 f291"/>
                    <a:gd name="f518" fmla="*/ f410 1 f292"/>
                    <a:gd name="f519" fmla="*/ f411 1 f291"/>
                    <a:gd name="f520" fmla="*/ f412 1 f292"/>
                    <a:gd name="f521" fmla="*/ f413 1 f291"/>
                    <a:gd name="f522" fmla="*/ f414 1 f292"/>
                    <a:gd name="f523" fmla="*/ f415 1 f291"/>
                    <a:gd name="f524" fmla="*/ f416 1 f292"/>
                    <a:gd name="f525" fmla="*/ f417 1 f291"/>
                    <a:gd name="f526" fmla="*/ f418 1 f292"/>
                    <a:gd name="f527" fmla="*/ f419 1 f291"/>
                    <a:gd name="f528" fmla="*/ f420 1 f292"/>
                    <a:gd name="f529" fmla="*/ f421 1 f291"/>
                    <a:gd name="f530" fmla="*/ f422 1 f292"/>
                    <a:gd name="f531" fmla="*/ f423 1 f291"/>
                    <a:gd name="f532" fmla="*/ f424 1 f292"/>
                    <a:gd name="f533" fmla="*/ f425 1 f291"/>
                    <a:gd name="f534" fmla="*/ f426 1 f292"/>
                    <a:gd name="f535" fmla="*/ f427 1 f291"/>
                    <a:gd name="f536" fmla="*/ f428 1 f292"/>
                    <a:gd name="f537" fmla="*/ f429 1 f291"/>
                    <a:gd name="f538" fmla="*/ f430 1 f292"/>
                    <a:gd name="f539" fmla="*/ f431 1 f291"/>
                    <a:gd name="f540" fmla="*/ f432 1 f292"/>
                    <a:gd name="f541" fmla="*/ f433 1 f291"/>
                    <a:gd name="f542" fmla="*/ f434 1 f292"/>
                    <a:gd name="f543" fmla="*/ f435 1 f291"/>
                    <a:gd name="f544" fmla="*/ f436 1 f292"/>
                    <a:gd name="f545" fmla="*/ f437 1 f291"/>
                    <a:gd name="f546" fmla="*/ f438 1 f292"/>
                    <a:gd name="f547" fmla="*/ f439 1 f291"/>
                    <a:gd name="f548" fmla="*/ f440 1 f291"/>
                    <a:gd name="f549" fmla="*/ f441 1 f291"/>
                    <a:gd name="f550" fmla="*/ f442 1 f291"/>
                    <a:gd name="f551" fmla="*/ f443 1 f291"/>
                    <a:gd name="f552" fmla="*/ f444 1 f292"/>
                    <a:gd name="f553" fmla="*/ f445 1 f291"/>
                    <a:gd name="f554" fmla="*/ f446 1 f292"/>
                    <a:gd name="f555" fmla="*/ f447 1 f291"/>
                    <a:gd name="f556" fmla="*/ f448 1 f291"/>
                    <a:gd name="f557" fmla="*/ f449 1 f292"/>
                    <a:gd name="f558" fmla="*/ f450 1 f291"/>
                    <a:gd name="f559" fmla="*/ f451 1 f292"/>
                    <a:gd name="f560" fmla="*/ f452 1 f291"/>
                    <a:gd name="f561" fmla="*/ f453 1 f292"/>
                    <a:gd name="f562" fmla="*/ f454 1 f291"/>
                    <a:gd name="f563" fmla="*/ f455 1 f292"/>
                    <a:gd name="f564" fmla="*/ f456 1 f292"/>
                    <a:gd name="f565" fmla="*/ f457 1 f291"/>
                    <a:gd name="f566" fmla="*/ f458 1 f291"/>
                    <a:gd name="f567" fmla="*/ f459 1 f292"/>
                    <a:gd name="f568" fmla="*/ f460 1 f291"/>
                    <a:gd name="f569" fmla="*/ f461 1 f292"/>
                    <a:gd name="f570" fmla="*/ f462 1 f292"/>
                    <a:gd name="f571" fmla="*/ f463 1 f291"/>
                    <a:gd name="f572" fmla="*/ f464 1 f292"/>
                    <a:gd name="f573" fmla="*/ f465 1 f291"/>
                    <a:gd name="f574" fmla="*/ f466 1 f292"/>
                    <a:gd name="f575" fmla="*/ f467 1 f292"/>
                    <a:gd name="f576" fmla="*/ f468 1 f291"/>
                    <a:gd name="f577" fmla="*/ f469 1 f292"/>
                    <a:gd name="f578" fmla="*/ f470 1 f292"/>
                    <a:gd name="f579" fmla="*/ f471 1 f291"/>
                    <a:gd name="f580" fmla="*/ f472 1 f292"/>
                    <a:gd name="f581" fmla="*/ f473 1 f291"/>
                    <a:gd name="f582" fmla="*/ f474 1 f292"/>
                    <a:gd name="f583" fmla="*/ f475 1 f292"/>
                    <a:gd name="f584" fmla="*/ f476 1 f291"/>
                    <a:gd name="f585" fmla="*/ f477 1 f292"/>
                    <a:gd name="f586" fmla="*/ f478 1 f291"/>
                    <a:gd name="f587" fmla="*/ f479 1 f292"/>
                    <a:gd name="f588" fmla="*/ f480 1 f291"/>
                    <a:gd name="f589" fmla="*/ f481 1 f292"/>
                    <a:gd name="f590" fmla="*/ f482 1 f291"/>
                    <a:gd name="f591" fmla="*/ f483 1 f292"/>
                    <a:gd name="f592" fmla="*/ f484 1 f291"/>
                    <a:gd name="f593" fmla="*/ f485 1 f291"/>
                    <a:gd name="f594" fmla="*/ f486 1 f292"/>
                    <a:gd name="f595" fmla="*/ f487 1 f291"/>
                    <a:gd name="f596" fmla="*/ f488 1 f292"/>
                    <a:gd name="f597" fmla="*/ f489 1 f292"/>
                    <a:gd name="f598" fmla="*/ f490 1 f291"/>
                    <a:gd name="f599" fmla="*/ f491 1 f292"/>
                    <a:gd name="f600" fmla="*/ f492 1 f291"/>
                    <a:gd name="f601" fmla="*/ f493 1 f292"/>
                    <a:gd name="f602" fmla="*/ f494 1 f291"/>
                    <a:gd name="f603" fmla="*/ f495 1 f292"/>
                    <a:gd name="f604" fmla="*/ f496 1 f291"/>
                    <a:gd name="f605" fmla="*/ f497 1 f292"/>
                    <a:gd name="f606" fmla="*/ f498 1 f291"/>
                    <a:gd name="f607" fmla="*/ f499 1 f292"/>
                    <a:gd name="f608" fmla="*/ f500 f286 1"/>
                    <a:gd name="f609" fmla="*/ f501 f286 1"/>
                    <a:gd name="f610" fmla="*/ f503 f287 1"/>
                    <a:gd name="f611" fmla="*/ f502 f287 1"/>
                    <a:gd name="f612" fmla="*/ f505 f286 1"/>
                    <a:gd name="f613" fmla="*/ f506 f287 1"/>
                    <a:gd name="f614" fmla="*/ f507 f286 1"/>
                    <a:gd name="f615" fmla="*/ f508 f287 1"/>
                    <a:gd name="f616" fmla="*/ f509 f286 1"/>
                    <a:gd name="f617" fmla="*/ f510 f287 1"/>
                    <a:gd name="f618" fmla="*/ f511 f286 1"/>
                    <a:gd name="f619" fmla="*/ f512 f287 1"/>
                    <a:gd name="f620" fmla="*/ f513 f286 1"/>
                    <a:gd name="f621" fmla="*/ f514 f287 1"/>
                    <a:gd name="f622" fmla="*/ f515 f286 1"/>
                    <a:gd name="f623" fmla="*/ f516 f287 1"/>
                    <a:gd name="f624" fmla="*/ f517 f286 1"/>
                    <a:gd name="f625" fmla="*/ f518 f287 1"/>
                    <a:gd name="f626" fmla="*/ f519 f286 1"/>
                    <a:gd name="f627" fmla="*/ f520 f287 1"/>
                    <a:gd name="f628" fmla="*/ f521 f286 1"/>
                    <a:gd name="f629" fmla="*/ f522 f287 1"/>
                    <a:gd name="f630" fmla="*/ f523 f286 1"/>
                    <a:gd name="f631" fmla="*/ f524 f287 1"/>
                    <a:gd name="f632" fmla="*/ f525 f286 1"/>
                    <a:gd name="f633" fmla="*/ f526 f287 1"/>
                    <a:gd name="f634" fmla="*/ f527 f286 1"/>
                    <a:gd name="f635" fmla="*/ f528 f287 1"/>
                    <a:gd name="f636" fmla="*/ f529 f286 1"/>
                    <a:gd name="f637" fmla="*/ f530 f287 1"/>
                    <a:gd name="f638" fmla="*/ f531 f286 1"/>
                    <a:gd name="f639" fmla="*/ f532 f287 1"/>
                    <a:gd name="f640" fmla="*/ f533 f286 1"/>
                    <a:gd name="f641" fmla="*/ f534 f287 1"/>
                    <a:gd name="f642" fmla="*/ f535 f286 1"/>
                    <a:gd name="f643" fmla="*/ f536 f287 1"/>
                    <a:gd name="f644" fmla="*/ f537 f286 1"/>
                    <a:gd name="f645" fmla="*/ f538 f287 1"/>
                    <a:gd name="f646" fmla="*/ f539 f286 1"/>
                    <a:gd name="f647" fmla="*/ f540 f287 1"/>
                    <a:gd name="f648" fmla="*/ f541 f286 1"/>
                    <a:gd name="f649" fmla="*/ f542 f287 1"/>
                    <a:gd name="f650" fmla="*/ f543 f286 1"/>
                    <a:gd name="f651" fmla="*/ f544 f287 1"/>
                    <a:gd name="f652" fmla="*/ f545 f286 1"/>
                    <a:gd name="f653" fmla="*/ f546 f287 1"/>
                    <a:gd name="f654" fmla="*/ f547 f286 1"/>
                    <a:gd name="f655" fmla="*/ f548 f286 1"/>
                    <a:gd name="f656" fmla="*/ f549 f286 1"/>
                    <a:gd name="f657" fmla="*/ f550 f286 1"/>
                    <a:gd name="f658" fmla="*/ f551 f286 1"/>
                    <a:gd name="f659" fmla="*/ f552 f287 1"/>
                    <a:gd name="f660" fmla="*/ f553 f286 1"/>
                    <a:gd name="f661" fmla="*/ f554 f287 1"/>
                    <a:gd name="f662" fmla="*/ f555 f286 1"/>
                    <a:gd name="f663" fmla="*/ f556 f286 1"/>
                    <a:gd name="f664" fmla="*/ f557 f287 1"/>
                    <a:gd name="f665" fmla="*/ f558 f286 1"/>
                    <a:gd name="f666" fmla="*/ f559 f287 1"/>
                    <a:gd name="f667" fmla="*/ f560 f286 1"/>
                    <a:gd name="f668" fmla="*/ f561 f287 1"/>
                    <a:gd name="f669" fmla="*/ f562 f286 1"/>
                    <a:gd name="f670" fmla="*/ f563 f287 1"/>
                    <a:gd name="f671" fmla="*/ f564 f287 1"/>
                    <a:gd name="f672" fmla="*/ f565 f286 1"/>
                    <a:gd name="f673" fmla="*/ f566 f286 1"/>
                    <a:gd name="f674" fmla="*/ f567 f287 1"/>
                    <a:gd name="f675" fmla="*/ f568 f286 1"/>
                    <a:gd name="f676" fmla="*/ f569 f287 1"/>
                    <a:gd name="f677" fmla="*/ f570 f287 1"/>
                    <a:gd name="f678" fmla="*/ f571 f286 1"/>
                    <a:gd name="f679" fmla="*/ f572 f287 1"/>
                    <a:gd name="f680" fmla="*/ f573 f286 1"/>
                    <a:gd name="f681" fmla="*/ f574 f287 1"/>
                    <a:gd name="f682" fmla="*/ f575 f287 1"/>
                    <a:gd name="f683" fmla="*/ f576 f286 1"/>
                    <a:gd name="f684" fmla="*/ f577 f287 1"/>
                    <a:gd name="f685" fmla="*/ f578 f287 1"/>
                    <a:gd name="f686" fmla="*/ f579 f286 1"/>
                    <a:gd name="f687" fmla="*/ f580 f287 1"/>
                    <a:gd name="f688" fmla="*/ f581 f286 1"/>
                    <a:gd name="f689" fmla="*/ f582 f287 1"/>
                    <a:gd name="f690" fmla="*/ f583 f287 1"/>
                    <a:gd name="f691" fmla="*/ f584 f286 1"/>
                    <a:gd name="f692" fmla="*/ f585 f287 1"/>
                    <a:gd name="f693" fmla="*/ f586 f286 1"/>
                    <a:gd name="f694" fmla="*/ f587 f287 1"/>
                    <a:gd name="f695" fmla="*/ f588 f286 1"/>
                    <a:gd name="f696" fmla="*/ f589 f287 1"/>
                    <a:gd name="f697" fmla="*/ f590 f286 1"/>
                    <a:gd name="f698" fmla="*/ f591 f287 1"/>
                    <a:gd name="f699" fmla="*/ f592 f286 1"/>
                    <a:gd name="f700" fmla="*/ f593 f286 1"/>
                    <a:gd name="f701" fmla="*/ f594 f287 1"/>
                    <a:gd name="f702" fmla="*/ f595 f286 1"/>
                    <a:gd name="f703" fmla="*/ f596 f287 1"/>
                    <a:gd name="f704" fmla="*/ f597 f287 1"/>
                    <a:gd name="f705" fmla="*/ f598 f286 1"/>
                    <a:gd name="f706" fmla="*/ f599 f287 1"/>
                    <a:gd name="f707" fmla="*/ f600 f286 1"/>
                    <a:gd name="f708" fmla="*/ f601 f287 1"/>
                    <a:gd name="f709" fmla="*/ f602 f286 1"/>
                    <a:gd name="f710" fmla="*/ f603 f287 1"/>
                    <a:gd name="f711" fmla="*/ f604 f286 1"/>
                    <a:gd name="f712" fmla="*/ f605 f287 1"/>
                    <a:gd name="f713" fmla="*/ f606 f286 1"/>
                    <a:gd name="f714" fmla="*/ f607 f287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504">
                      <a:pos x="f612" y="f613"/>
                    </a:cxn>
                    <a:cxn ang="f504">
                      <a:pos x="f614" y="f615"/>
                    </a:cxn>
                    <a:cxn ang="f504">
                      <a:pos x="f616" y="f617"/>
                    </a:cxn>
                    <a:cxn ang="f504">
                      <a:pos x="f618" y="f619"/>
                    </a:cxn>
                    <a:cxn ang="f504">
                      <a:pos x="f620" y="f621"/>
                    </a:cxn>
                    <a:cxn ang="f504">
                      <a:pos x="f622" y="f623"/>
                    </a:cxn>
                    <a:cxn ang="f504">
                      <a:pos x="f624" y="f625"/>
                    </a:cxn>
                    <a:cxn ang="f504">
                      <a:pos x="f626" y="f627"/>
                    </a:cxn>
                    <a:cxn ang="f504">
                      <a:pos x="f628" y="f629"/>
                    </a:cxn>
                    <a:cxn ang="f504">
                      <a:pos x="f630" y="f631"/>
                    </a:cxn>
                    <a:cxn ang="f504">
                      <a:pos x="f632" y="f633"/>
                    </a:cxn>
                    <a:cxn ang="f504">
                      <a:pos x="f634" y="f635"/>
                    </a:cxn>
                    <a:cxn ang="f504">
                      <a:pos x="f636" y="f637"/>
                    </a:cxn>
                    <a:cxn ang="f504">
                      <a:pos x="f638" y="f639"/>
                    </a:cxn>
                    <a:cxn ang="f504">
                      <a:pos x="f640" y="f641"/>
                    </a:cxn>
                    <a:cxn ang="f504">
                      <a:pos x="f642" y="f643"/>
                    </a:cxn>
                    <a:cxn ang="f504">
                      <a:pos x="f644" y="f645"/>
                    </a:cxn>
                    <a:cxn ang="f504">
                      <a:pos x="f646" y="f647"/>
                    </a:cxn>
                    <a:cxn ang="f504">
                      <a:pos x="f648" y="f649"/>
                    </a:cxn>
                    <a:cxn ang="f504">
                      <a:pos x="f650" y="f651"/>
                    </a:cxn>
                    <a:cxn ang="f504">
                      <a:pos x="f652" y="f653"/>
                    </a:cxn>
                    <a:cxn ang="f504">
                      <a:pos x="f654" y="f641"/>
                    </a:cxn>
                    <a:cxn ang="f504">
                      <a:pos x="f655" y="f639"/>
                    </a:cxn>
                    <a:cxn ang="f504">
                      <a:pos x="f656" y="f637"/>
                    </a:cxn>
                    <a:cxn ang="f504">
                      <a:pos x="f657" y="f635"/>
                    </a:cxn>
                    <a:cxn ang="f504">
                      <a:pos x="f658" y="f659"/>
                    </a:cxn>
                    <a:cxn ang="f504">
                      <a:pos x="f660" y="f661"/>
                    </a:cxn>
                    <a:cxn ang="f504">
                      <a:pos x="f662" y="f631"/>
                    </a:cxn>
                    <a:cxn ang="f504">
                      <a:pos x="f663" y="f664"/>
                    </a:cxn>
                    <a:cxn ang="f504">
                      <a:pos x="f665" y="f666"/>
                    </a:cxn>
                    <a:cxn ang="f504">
                      <a:pos x="f667" y="f668"/>
                    </a:cxn>
                    <a:cxn ang="f504">
                      <a:pos x="f669" y="f670"/>
                    </a:cxn>
                    <a:cxn ang="f504">
                      <a:pos x="f669" y="f671"/>
                    </a:cxn>
                    <a:cxn ang="f504">
                      <a:pos x="f672" y="f617"/>
                    </a:cxn>
                    <a:cxn ang="f504">
                      <a:pos x="f673" y="f674"/>
                    </a:cxn>
                    <a:cxn ang="f504">
                      <a:pos x="f675" y="f676"/>
                    </a:cxn>
                    <a:cxn ang="f504">
                      <a:pos x="f662" y="f677"/>
                    </a:cxn>
                    <a:cxn ang="f504">
                      <a:pos x="f678" y="f679"/>
                    </a:cxn>
                    <a:cxn ang="f504">
                      <a:pos x="f680" y="f681"/>
                    </a:cxn>
                    <a:cxn ang="f504">
                      <a:pos x="f657" y="f682"/>
                    </a:cxn>
                    <a:cxn ang="f504">
                      <a:pos x="f683" y="f684"/>
                    </a:cxn>
                    <a:cxn ang="f504">
                      <a:pos x="f655" y="f676"/>
                    </a:cxn>
                    <a:cxn ang="f504">
                      <a:pos x="f654" y="f685"/>
                    </a:cxn>
                    <a:cxn ang="f504">
                      <a:pos x="f686" y="f687"/>
                    </a:cxn>
                    <a:cxn ang="f504">
                      <a:pos x="f688" y="f689"/>
                    </a:cxn>
                    <a:cxn ang="f504">
                      <a:pos x="f648" y="f690"/>
                    </a:cxn>
                    <a:cxn ang="f504">
                      <a:pos x="f691" y="f692"/>
                    </a:cxn>
                    <a:cxn ang="f504">
                      <a:pos x="f693" y="f694"/>
                    </a:cxn>
                    <a:cxn ang="f504">
                      <a:pos x="f695" y="f696"/>
                    </a:cxn>
                    <a:cxn ang="f504">
                      <a:pos x="f697" y="f698"/>
                    </a:cxn>
                    <a:cxn ang="f504">
                      <a:pos x="f699" y="f676"/>
                    </a:cxn>
                    <a:cxn ang="f504">
                      <a:pos x="f700" y="f701"/>
                    </a:cxn>
                    <a:cxn ang="f504">
                      <a:pos x="f702" y="f703"/>
                    </a:cxn>
                    <a:cxn ang="f504">
                      <a:pos x="f624" y="f704"/>
                    </a:cxn>
                    <a:cxn ang="f504">
                      <a:pos x="f705" y="f706"/>
                    </a:cxn>
                    <a:cxn ang="f504">
                      <a:pos x="f707" y="f677"/>
                    </a:cxn>
                    <a:cxn ang="f504">
                      <a:pos x="f638" y="f708"/>
                    </a:cxn>
                    <a:cxn ang="f504">
                      <a:pos x="f709" y="f710"/>
                    </a:cxn>
                    <a:cxn ang="f504">
                      <a:pos x="f711" y="f712"/>
                    </a:cxn>
                    <a:cxn ang="f504">
                      <a:pos x="f713" y="f619"/>
                    </a:cxn>
                    <a:cxn ang="f504">
                      <a:pos x="f688" y="f714"/>
                    </a:cxn>
                    <a:cxn ang="f504">
                      <a:pos x="f644" y="f714"/>
                    </a:cxn>
                    <a:cxn ang="f504">
                      <a:pos x="f644" y="f714"/>
                    </a:cxn>
                  </a:cxnLst>
                  <a:rect l="f608" t="f611" r="f609" b="f610"/>
                  <a:pathLst>
                    <a:path w="756" h="868">
                      <a:moveTo>
                        <a:pt x="f8" y="f9"/>
                      </a:moveTo>
                      <a:lnTo>
                        <a:pt x="f8" y="f9"/>
                      </a:lnTo>
                      <a:lnTo>
                        <a:pt x="f10" y="f11"/>
                      </a:lnTo>
                      <a:lnTo>
                        <a:pt x="f12" y="f13"/>
                      </a:lnTo>
                      <a:lnTo>
                        <a:pt x="f12" y="f13"/>
                      </a:lnTo>
                      <a:lnTo>
                        <a:pt x="f14" y="f15"/>
                      </a:lnTo>
                      <a:lnTo>
                        <a:pt x="f12" y="f16"/>
                      </a:lnTo>
                      <a:lnTo>
                        <a:pt x="f12" y="f16"/>
                      </a:lnTo>
                      <a:lnTo>
                        <a:pt x="f17" y="f18"/>
                      </a:lnTo>
                      <a:lnTo>
                        <a:pt x="f19" y="f20"/>
                      </a:lnTo>
                      <a:lnTo>
                        <a:pt x="f10" y="f21"/>
                      </a:lnTo>
                      <a:lnTo>
                        <a:pt x="f22" y="f23"/>
                      </a:lnTo>
                      <a:lnTo>
                        <a:pt x="f24" y="f25"/>
                      </a:lnTo>
                      <a:lnTo>
                        <a:pt x="f24" y="f25"/>
                      </a:lnTo>
                      <a:lnTo>
                        <a:pt x="f11" y="f26"/>
                      </a:lnTo>
                      <a:lnTo>
                        <a:pt x="f11" y="f26"/>
                      </a:lnTo>
                      <a:lnTo>
                        <a:pt x="f27" y="f28"/>
                      </a:lnTo>
                      <a:lnTo>
                        <a:pt x="f29" y="f30"/>
                      </a:lnTo>
                      <a:lnTo>
                        <a:pt x="f31" y="f32"/>
                      </a:lnTo>
                      <a:lnTo>
                        <a:pt x="f18" y="f33"/>
                      </a:lnTo>
                      <a:lnTo>
                        <a:pt x="f18" y="f33"/>
                      </a:lnTo>
                      <a:lnTo>
                        <a:pt x="f34" y="f35"/>
                      </a:lnTo>
                      <a:lnTo>
                        <a:pt x="f36" y="f32"/>
                      </a:lnTo>
                      <a:lnTo>
                        <a:pt x="f37" y="f38"/>
                      </a:lnTo>
                      <a:lnTo>
                        <a:pt x="f25" y="f39"/>
                      </a:lnTo>
                      <a:lnTo>
                        <a:pt x="f25" y="f39"/>
                      </a:lnTo>
                      <a:lnTo>
                        <a:pt x="f40" y="f41"/>
                      </a:lnTo>
                      <a:lnTo>
                        <a:pt x="f42" y="f32"/>
                      </a:lnTo>
                      <a:lnTo>
                        <a:pt x="f43" y="f44"/>
                      </a:lnTo>
                      <a:lnTo>
                        <a:pt x="f16" y="f44"/>
                      </a:lnTo>
                      <a:lnTo>
                        <a:pt x="f15" y="f32"/>
                      </a:lnTo>
                      <a:lnTo>
                        <a:pt x="f15" y="f32"/>
                      </a:lnTo>
                      <a:lnTo>
                        <a:pt x="f15" y="f45"/>
                      </a:lnTo>
                      <a:lnTo>
                        <a:pt x="f43" y="f46"/>
                      </a:lnTo>
                      <a:lnTo>
                        <a:pt x="f47" y="f48"/>
                      </a:lnTo>
                      <a:lnTo>
                        <a:pt x="f47" y="f48"/>
                      </a:lnTo>
                      <a:lnTo>
                        <a:pt x="f20" y="f49"/>
                      </a:lnTo>
                      <a:lnTo>
                        <a:pt x="f37" y="f50"/>
                      </a:lnTo>
                      <a:lnTo>
                        <a:pt x="f37" y="f50"/>
                      </a:lnTo>
                      <a:lnTo>
                        <a:pt x="f20" y="f51"/>
                      </a:lnTo>
                      <a:lnTo>
                        <a:pt x="f47" y="f52"/>
                      </a:lnTo>
                      <a:lnTo>
                        <a:pt x="f47" y="f52"/>
                      </a:lnTo>
                      <a:lnTo>
                        <a:pt x="f43" y="f53"/>
                      </a:lnTo>
                      <a:lnTo>
                        <a:pt x="f15" y="f54"/>
                      </a:lnTo>
                      <a:lnTo>
                        <a:pt x="f15" y="f55"/>
                      </a:lnTo>
                      <a:lnTo>
                        <a:pt x="f16" y="f56"/>
                      </a:lnTo>
                      <a:lnTo>
                        <a:pt x="f43" y="f56"/>
                      </a:lnTo>
                      <a:lnTo>
                        <a:pt x="f43" y="f56"/>
                      </a:lnTo>
                      <a:lnTo>
                        <a:pt x="f42" y="f57"/>
                      </a:lnTo>
                      <a:lnTo>
                        <a:pt x="f40" y="f58"/>
                      </a:lnTo>
                      <a:lnTo>
                        <a:pt x="f25" y="f59"/>
                      </a:lnTo>
                      <a:lnTo>
                        <a:pt x="f25" y="f59"/>
                      </a:lnTo>
                      <a:lnTo>
                        <a:pt x="f37" y="f60"/>
                      </a:lnTo>
                      <a:lnTo>
                        <a:pt x="f36" y="f57"/>
                      </a:lnTo>
                      <a:lnTo>
                        <a:pt x="f34" y="f61"/>
                      </a:lnTo>
                      <a:lnTo>
                        <a:pt x="f62" y="f63"/>
                      </a:lnTo>
                      <a:lnTo>
                        <a:pt x="f64" y="f56"/>
                      </a:lnTo>
                      <a:lnTo>
                        <a:pt x="f31" y="f61"/>
                      </a:lnTo>
                      <a:lnTo>
                        <a:pt x="f65" y="f66"/>
                      </a:lnTo>
                      <a:lnTo>
                        <a:pt x="f65" y="f66"/>
                      </a:lnTo>
                      <a:lnTo>
                        <a:pt x="f67" y="f68"/>
                      </a:lnTo>
                      <a:lnTo>
                        <a:pt x="f67" y="f68"/>
                      </a:lnTo>
                      <a:lnTo>
                        <a:pt x="f69" y="f70"/>
                      </a:lnTo>
                      <a:lnTo>
                        <a:pt x="f71" y="f72"/>
                      </a:lnTo>
                      <a:lnTo>
                        <a:pt x="f22" y="f73"/>
                      </a:lnTo>
                      <a:lnTo>
                        <a:pt x="f19" y="f74"/>
                      </a:lnTo>
                      <a:lnTo>
                        <a:pt x="f19" y="f74"/>
                      </a:lnTo>
                      <a:lnTo>
                        <a:pt x="f17" y="f75"/>
                      </a:lnTo>
                      <a:lnTo>
                        <a:pt x="f10" y="f76"/>
                      </a:lnTo>
                      <a:lnTo>
                        <a:pt x="f12" y="f77"/>
                      </a:lnTo>
                      <a:lnTo>
                        <a:pt x="f12" y="f78"/>
                      </a:lnTo>
                      <a:lnTo>
                        <a:pt x="f12" y="f78"/>
                      </a:lnTo>
                      <a:lnTo>
                        <a:pt x="f10" y="f79"/>
                      </a:lnTo>
                      <a:lnTo>
                        <a:pt x="f10" y="f79"/>
                      </a:lnTo>
                      <a:lnTo>
                        <a:pt x="f8" y="f80"/>
                      </a:lnTo>
                      <a:lnTo>
                        <a:pt x="f6" y="f81"/>
                      </a:lnTo>
                      <a:lnTo>
                        <a:pt x="f6" y="f81"/>
                      </a:lnTo>
                      <a:lnTo>
                        <a:pt x="f6" y="f81"/>
                      </a:lnTo>
                      <a:lnTo>
                        <a:pt x="f6" y="f81"/>
                      </a:lnTo>
                      <a:lnTo>
                        <a:pt x="f82" y="f83"/>
                      </a:lnTo>
                      <a:lnTo>
                        <a:pt x="f84" y="f85"/>
                      </a:lnTo>
                      <a:lnTo>
                        <a:pt x="f84" y="f85"/>
                      </a:lnTo>
                      <a:lnTo>
                        <a:pt x="f84" y="f85"/>
                      </a:lnTo>
                      <a:lnTo>
                        <a:pt x="f84" y="f86"/>
                      </a:lnTo>
                      <a:lnTo>
                        <a:pt x="f87" y="f88"/>
                      </a:lnTo>
                      <a:lnTo>
                        <a:pt x="f87" y="f88"/>
                      </a:lnTo>
                      <a:lnTo>
                        <a:pt x="f71" y="f80"/>
                      </a:lnTo>
                      <a:lnTo>
                        <a:pt x="f89" y="f90"/>
                      </a:lnTo>
                      <a:lnTo>
                        <a:pt x="f89" y="f90"/>
                      </a:lnTo>
                      <a:lnTo>
                        <a:pt x="f91" y="f81"/>
                      </a:lnTo>
                      <a:lnTo>
                        <a:pt x="f29" y="f92"/>
                      </a:lnTo>
                      <a:lnTo>
                        <a:pt x="f29" y="f92"/>
                      </a:lnTo>
                      <a:lnTo>
                        <a:pt x="f93" y="f79"/>
                      </a:lnTo>
                      <a:lnTo>
                        <a:pt x="f94" y="f95"/>
                      </a:lnTo>
                      <a:lnTo>
                        <a:pt x="f96" y="f97"/>
                      </a:lnTo>
                      <a:lnTo>
                        <a:pt x="f24" y="f98"/>
                      </a:lnTo>
                      <a:lnTo>
                        <a:pt x="f11" y="f99"/>
                      </a:lnTo>
                      <a:lnTo>
                        <a:pt x="f11" y="f99"/>
                      </a:lnTo>
                      <a:lnTo>
                        <a:pt x="f100" y="f101"/>
                      </a:lnTo>
                      <a:lnTo>
                        <a:pt x="f100" y="f101"/>
                      </a:lnTo>
                      <a:lnTo>
                        <a:pt x="f102" y="f103"/>
                      </a:lnTo>
                      <a:lnTo>
                        <a:pt x="f100" y="f104"/>
                      </a:lnTo>
                      <a:lnTo>
                        <a:pt x="f18" y="f105"/>
                      </a:lnTo>
                      <a:lnTo>
                        <a:pt x="f106" y="f107"/>
                      </a:lnTo>
                      <a:lnTo>
                        <a:pt x="f106" y="f107"/>
                      </a:lnTo>
                      <a:lnTo>
                        <a:pt x="f108" y="f74"/>
                      </a:lnTo>
                      <a:lnTo>
                        <a:pt x="f109" y="f110"/>
                      </a:lnTo>
                      <a:lnTo>
                        <a:pt x="f109" y="f110"/>
                      </a:lnTo>
                      <a:lnTo>
                        <a:pt x="f111" y="f74"/>
                      </a:lnTo>
                      <a:lnTo>
                        <a:pt x="f112" y="f113"/>
                      </a:lnTo>
                      <a:lnTo>
                        <a:pt x="f112" y="f113"/>
                      </a:lnTo>
                      <a:lnTo>
                        <a:pt x="f109" y="f75"/>
                      </a:lnTo>
                      <a:lnTo>
                        <a:pt x="f108" y="f114"/>
                      </a:lnTo>
                      <a:lnTo>
                        <a:pt x="f115" y="f95"/>
                      </a:lnTo>
                      <a:lnTo>
                        <a:pt x="f115" y="f116"/>
                      </a:lnTo>
                      <a:lnTo>
                        <a:pt x="f117" y="f118"/>
                      </a:lnTo>
                      <a:lnTo>
                        <a:pt x="f23" y="f118"/>
                      </a:lnTo>
                      <a:lnTo>
                        <a:pt x="f23" y="f118"/>
                      </a:lnTo>
                      <a:lnTo>
                        <a:pt x="f119" y="f120"/>
                      </a:lnTo>
                      <a:lnTo>
                        <a:pt x="f121" y="f122"/>
                      </a:lnTo>
                      <a:lnTo>
                        <a:pt x="f121" y="f122"/>
                      </a:lnTo>
                      <a:lnTo>
                        <a:pt x="f45" y="f75"/>
                      </a:lnTo>
                      <a:lnTo>
                        <a:pt x="f123" y="f124"/>
                      </a:lnTo>
                      <a:lnTo>
                        <a:pt x="f123" y="f124"/>
                      </a:lnTo>
                      <a:lnTo>
                        <a:pt x="f38" y="f124"/>
                      </a:lnTo>
                      <a:lnTo>
                        <a:pt x="f38" y="f124"/>
                      </a:lnTo>
                      <a:lnTo>
                        <a:pt x="f125" y="f126"/>
                      </a:lnTo>
                      <a:lnTo>
                        <a:pt x="f127" y="f128"/>
                      </a:lnTo>
                      <a:lnTo>
                        <a:pt x="f127" y="f128"/>
                      </a:lnTo>
                      <a:lnTo>
                        <a:pt x="f129" y="f130"/>
                      </a:lnTo>
                      <a:lnTo>
                        <a:pt x="f131" y="f132"/>
                      </a:lnTo>
                      <a:lnTo>
                        <a:pt x="f133" y="f132"/>
                      </a:lnTo>
                      <a:lnTo>
                        <a:pt x="f134" y="f132"/>
                      </a:lnTo>
                      <a:lnTo>
                        <a:pt x="f134" y="f132"/>
                      </a:lnTo>
                      <a:lnTo>
                        <a:pt x="f134" y="f132"/>
                      </a:lnTo>
                      <a:lnTo>
                        <a:pt x="f135" y="f136"/>
                      </a:lnTo>
                      <a:lnTo>
                        <a:pt x="f135" y="f137"/>
                      </a:lnTo>
                      <a:lnTo>
                        <a:pt x="f134" y="f114"/>
                      </a:lnTo>
                      <a:lnTo>
                        <a:pt x="f134" y="f114"/>
                      </a:lnTo>
                      <a:lnTo>
                        <a:pt x="f138" y="f118"/>
                      </a:lnTo>
                      <a:lnTo>
                        <a:pt x="f139" y="f140"/>
                      </a:lnTo>
                      <a:lnTo>
                        <a:pt x="f141" y="f83"/>
                      </a:lnTo>
                      <a:lnTo>
                        <a:pt x="f142" y="f130"/>
                      </a:lnTo>
                      <a:lnTo>
                        <a:pt x="f112" y="f143"/>
                      </a:lnTo>
                      <a:lnTo>
                        <a:pt x="f144" y="f145"/>
                      </a:lnTo>
                      <a:lnTo>
                        <a:pt x="f59" y="f2"/>
                      </a:lnTo>
                      <a:lnTo>
                        <a:pt x="f59" y="f2"/>
                      </a:lnTo>
                      <a:lnTo>
                        <a:pt x="f146" y="f147"/>
                      </a:lnTo>
                      <a:lnTo>
                        <a:pt x="f146" y="f147"/>
                      </a:lnTo>
                      <a:lnTo>
                        <a:pt x="f146" y="f148"/>
                      </a:lnTo>
                      <a:lnTo>
                        <a:pt x="f133" y="f149"/>
                      </a:lnTo>
                      <a:lnTo>
                        <a:pt x="f49" y="f150"/>
                      </a:lnTo>
                      <a:lnTo>
                        <a:pt x="f151" y="f152"/>
                      </a:lnTo>
                      <a:lnTo>
                        <a:pt x="f151" y="f152"/>
                      </a:lnTo>
                      <a:lnTo>
                        <a:pt x="f153" y="f154"/>
                      </a:lnTo>
                      <a:lnTo>
                        <a:pt x="f155" y="f156"/>
                      </a:lnTo>
                      <a:lnTo>
                        <a:pt x="f157" y="f158"/>
                      </a:lnTo>
                      <a:lnTo>
                        <a:pt x="f53" y="f158"/>
                      </a:lnTo>
                      <a:lnTo>
                        <a:pt x="f159" y="f158"/>
                      </a:lnTo>
                      <a:lnTo>
                        <a:pt x="f159" y="f158"/>
                      </a:lnTo>
                      <a:lnTo>
                        <a:pt x="f58" y="f160"/>
                      </a:lnTo>
                      <a:lnTo>
                        <a:pt x="f58" y="f5"/>
                      </a:lnTo>
                      <a:lnTo>
                        <a:pt x="f58" y="f5"/>
                      </a:lnTo>
                      <a:lnTo>
                        <a:pt x="f58" y="f5"/>
                      </a:lnTo>
                      <a:lnTo>
                        <a:pt x="f58" y="f5"/>
                      </a:lnTo>
                      <a:lnTo>
                        <a:pt x="f55" y="f5"/>
                      </a:lnTo>
                      <a:lnTo>
                        <a:pt x="f56" y="f5"/>
                      </a:lnTo>
                      <a:lnTo>
                        <a:pt x="f56" y="f5"/>
                      </a:lnTo>
                      <a:lnTo>
                        <a:pt x="f56" y="f5"/>
                      </a:lnTo>
                      <a:lnTo>
                        <a:pt x="f56" y="f5"/>
                      </a:lnTo>
                      <a:lnTo>
                        <a:pt x="f56" y="f160"/>
                      </a:lnTo>
                      <a:lnTo>
                        <a:pt x="f56" y="f160"/>
                      </a:lnTo>
                      <a:lnTo>
                        <a:pt x="f56" y="f158"/>
                      </a:lnTo>
                      <a:lnTo>
                        <a:pt x="f161" y="f158"/>
                      </a:lnTo>
                      <a:lnTo>
                        <a:pt x="f162" y="f158"/>
                      </a:lnTo>
                      <a:lnTo>
                        <a:pt x="f162" y="f156"/>
                      </a:lnTo>
                      <a:lnTo>
                        <a:pt x="f162" y="f156"/>
                      </a:lnTo>
                      <a:lnTo>
                        <a:pt x="f163" y="f154"/>
                      </a:lnTo>
                      <a:lnTo>
                        <a:pt x="f164" y="f165"/>
                      </a:lnTo>
                      <a:lnTo>
                        <a:pt x="f166" y="f150"/>
                      </a:lnTo>
                      <a:lnTo>
                        <a:pt x="f167" y="f149"/>
                      </a:lnTo>
                      <a:lnTo>
                        <a:pt x="f164" y="f168"/>
                      </a:lnTo>
                      <a:lnTo>
                        <a:pt x="f164" y="f168"/>
                      </a:lnTo>
                      <a:lnTo>
                        <a:pt x="f164" y="f169"/>
                      </a:lnTo>
                      <a:lnTo>
                        <a:pt x="f164" y="f169"/>
                      </a:lnTo>
                      <a:lnTo>
                        <a:pt x="f170" y="f171"/>
                      </a:lnTo>
                      <a:lnTo>
                        <a:pt x="f75" y="f145"/>
                      </a:lnTo>
                      <a:lnTo>
                        <a:pt x="f114" y="f143"/>
                      </a:lnTo>
                      <a:lnTo>
                        <a:pt x="f172" y="f173"/>
                      </a:lnTo>
                      <a:lnTo>
                        <a:pt x="f172" y="f173"/>
                      </a:lnTo>
                      <a:lnTo>
                        <a:pt x="f174" y="f88"/>
                      </a:lnTo>
                      <a:lnTo>
                        <a:pt x="f175" y="f176"/>
                      </a:lnTo>
                      <a:lnTo>
                        <a:pt x="f177" y="f118"/>
                      </a:lnTo>
                      <a:lnTo>
                        <a:pt x="f68" y="f114"/>
                      </a:lnTo>
                      <a:lnTo>
                        <a:pt x="f68" y="f114"/>
                      </a:lnTo>
                      <a:lnTo>
                        <a:pt x="f68" y="f137"/>
                      </a:lnTo>
                      <a:lnTo>
                        <a:pt x="f68" y="f136"/>
                      </a:lnTo>
                      <a:lnTo>
                        <a:pt x="f68" y="f132"/>
                      </a:lnTo>
                      <a:lnTo>
                        <a:pt x="f73" y="f132"/>
                      </a:lnTo>
                      <a:lnTo>
                        <a:pt x="f178" y="f132"/>
                      </a:lnTo>
                      <a:lnTo>
                        <a:pt x="f178" y="f132"/>
                      </a:lnTo>
                      <a:lnTo>
                        <a:pt x="f167" y="f132"/>
                      </a:lnTo>
                      <a:lnTo>
                        <a:pt x="f70" y="f130"/>
                      </a:lnTo>
                      <a:lnTo>
                        <a:pt x="f179" y="f128"/>
                      </a:lnTo>
                      <a:lnTo>
                        <a:pt x="f179" y="f128"/>
                      </a:lnTo>
                      <a:lnTo>
                        <a:pt x="f74" y="f126"/>
                      </a:lnTo>
                      <a:lnTo>
                        <a:pt x="f103" y="f124"/>
                      </a:lnTo>
                      <a:lnTo>
                        <a:pt x="f103" y="f124"/>
                      </a:lnTo>
                      <a:lnTo>
                        <a:pt x="f180" y="f124"/>
                      </a:lnTo>
                      <a:lnTo>
                        <a:pt x="f180" y="f124"/>
                      </a:lnTo>
                      <a:lnTo>
                        <a:pt x="f124" y="f75"/>
                      </a:lnTo>
                      <a:lnTo>
                        <a:pt x="f126" y="f122"/>
                      </a:lnTo>
                      <a:lnTo>
                        <a:pt x="f126" y="f122"/>
                      </a:lnTo>
                      <a:lnTo>
                        <a:pt x="f88" y="f120"/>
                      </a:lnTo>
                      <a:lnTo>
                        <a:pt x="f181" y="f118"/>
                      </a:lnTo>
                      <a:lnTo>
                        <a:pt x="f182" y="f118"/>
                      </a:lnTo>
                      <a:lnTo>
                        <a:pt x="f182" y="f116"/>
                      </a:lnTo>
                      <a:lnTo>
                        <a:pt x="f182" y="f116"/>
                      </a:lnTo>
                      <a:lnTo>
                        <a:pt x="f182" y="f95"/>
                      </a:lnTo>
                      <a:lnTo>
                        <a:pt x="f86" y="f114"/>
                      </a:lnTo>
                      <a:lnTo>
                        <a:pt x="f183" y="f75"/>
                      </a:lnTo>
                      <a:lnTo>
                        <a:pt x="f184" y="f113"/>
                      </a:lnTo>
                      <a:lnTo>
                        <a:pt x="f184" y="f113"/>
                      </a:lnTo>
                      <a:lnTo>
                        <a:pt x="f118" y="f74"/>
                      </a:lnTo>
                      <a:lnTo>
                        <a:pt x="f183" y="f110"/>
                      </a:lnTo>
                      <a:lnTo>
                        <a:pt x="f183" y="f110"/>
                      </a:lnTo>
                      <a:lnTo>
                        <a:pt x="f181" y="f74"/>
                      </a:lnTo>
                      <a:lnTo>
                        <a:pt x="f97" y="f107"/>
                      </a:lnTo>
                      <a:lnTo>
                        <a:pt x="f185" y="f104"/>
                      </a:lnTo>
                      <a:lnTo>
                        <a:pt x="f186" y="f187"/>
                      </a:lnTo>
                      <a:lnTo>
                        <a:pt x="f187" y="f103"/>
                      </a:lnTo>
                      <a:lnTo>
                        <a:pt x="f187" y="f103"/>
                      </a:lnTo>
                      <a:lnTo>
                        <a:pt x="f188" y="f189"/>
                      </a:lnTo>
                      <a:lnTo>
                        <a:pt x="f188" y="f189"/>
                      </a:lnTo>
                      <a:lnTo>
                        <a:pt x="f190" y="f184"/>
                      </a:lnTo>
                      <a:lnTo>
                        <a:pt x="f191" y="f97"/>
                      </a:lnTo>
                      <a:lnTo>
                        <a:pt x="f192" y="f132"/>
                      </a:lnTo>
                      <a:lnTo>
                        <a:pt x="f193" y="f194"/>
                      </a:lnTo>
                      <a:lnTo>
                        <a:pt x="f193" y="f194"/>
                      </a:lnTo>
                      <a:lnTo>
                        <a:pt x="f149" y="f79"/>
                      </a:lnTo>
                      <a:lnTo>
                        <a:pt x="f195" y="f92"/>
                      </a:lnTo>
                      <a:lnTo>
                        <a:pt x="f196" y="f92"/>
                      </a:lnTo>
                      <a:lnTo>
                        <a:pt x="f156" y="f80"/>
                      </a:lnTo>
                      <a:lnTo>
                        <a:pt x="f156" y="f80"/>
                      </a:lnTo>
                      <a:lnTo>
                        <a:pt x="f197" y="f88"/>
                      </a:lnTo>
                      <a:lnTo>
                        <a:pt x="f198" y="f86"/>
                      </a:lnTo>
                      <a:lnTo>
                        <a:pt x="f198" y="f85"/>
                      </a:lnTo>
                      <a:lnTo>
                        <a:pt x="f198" y="f85"/>
                      </a:lnTo>
                      <a:lnTo>
                        <a:pt x="f198" y="f85"/>
                      </a:lnTo>
                      <a:lnTo>
                        <a:pt x="f199" y="f83"/>
                      </a:lnTo>
                      <a:lnTo>
                        <a:pt x="f5" y="f81"/>
                      </a:lnTo>
                      <a:lnTo>
                        <a:pt x="f5" y="f81"/>
                      </a:lnTo>
                      <a:lnTo>
                        <a:pt x="f5" y="f81"/>
                      </a:lnTo>
                      <a:lnTo>
                        <a:pt x="f5" y="f81"/>
                      </a:lnTo>
                      <a:lnTo>
                        <a:pt x="f160" y="f80"/>
                      </a:lnTo>
                      <a:lnTo>
                        <a:pt x="f160" y="f80"/>
                      </a:lnTo>
                      <a:lnTo>
                        <a:pt x="f200" y="f79"/>
                      </a:lnTo>
                      <a:lnTo>
                        <a:pt x="f201" y="f78"/>
                      </a:lnTo>
                      <a:lnTo>
                        <a:pt x="f201" y="f78"/>
                      </a:lnTo>
                      <a:lnTo>
                        <a:pt x="f202" y="f76"/>
                      </a:lnTo>
                      <a:lnTo>
                        <a:pt x="f200" y="f128"/>
                      </a:lnTo>
                      <a:lnTo>
                        <a:pt x="f200" y="f128"/>
                      </a:lnTo>
                      <a:lnTo>
                        <a:pt x="f203" y="f124"/>
                      </a:lnTo>
                      <a:lnTo>
                        <a:pt x="f204" y="f179"/>
                      </a:lnTo>
                      <a:lnTo>
                        <a:pt x="f200" y="f166"/>
                      </a:lnTo>
                      <a:lnTo>
                        <a:pt x="f205" y="f177"/>
                      </a:lnTo>
                      <a:lnTo>
                        <a:pt x="f191" y="f206"/>
                      </a:lnTo>
                      <a:lnTo>
                        <a:pt x="f191" y="f206"/>
                      </a:lnTo>
                      <a:lnTo>
                        <a:pt x="f148" y="f207"/>
                      </a:lnTo>
                      <a:lnTo>
                        <a:pt x="f148" y="f207"/>
                      </a:lnTo>
                      <a:lnTo>
                        <a:pt x="f186" y="f208"/>
                      </a:lnTo>
                      <a:lnTo>
                        <a:pt x="f195" y="f162"/>
                      </a:lnTo>
                      <a:lnTo>
                        <a:pt x="f209" y="f57"/>
                      </a:lnTo>
                      <a:lnTo>
                        <a:pt x="f185" y="f170"/>
                      </a:lnTo>
                      <a:lnTo>
                        <a:pt x="f185" y="f170"/>
                      </a:lnTo>
                      <a:lnTo>
                        <a:pt x="f210" y="f61"/>
                      </a:lnTo>
                      <a:lnTo>
                        <a:pt x="f2" y="f55"/>
                      </a:lnTo>
                      <a:lnTo>
                        <a:pt x="f98" y="f60"/>
                      </a:lnTo>
                      <a:lnTo>
                        <a:pt x="f97" y="f59"/>
                      </a:lnTo>
                      <a:lnTo>
                        <a:pt x="f97" y="f59"/>
                      </a:lnTo>
                      <a:lnTo>
                        <a:pt x="f211" y="f58"/>
                      </a:lnTo>
                      <a:lnTo>
                        <a:pt x="f188" y="f57"/>
                      </a:lnTo>
                      <a:lnTo>
                        <a:pt x="f212" y="f56"/>
                      </a:lnTo>
                      <a:lnTo>
                        <a:pt x="f213" y="f56"/>
                      </a:lnTo>
                      <a:lnTo>
                        <a:pt x="f213" y="f55"/>
                      </a:lnTo>
                      <a:lnTo>
                        <a:pt x="f213" y="f55"/>
                      </a:lnTo>
                      <a:lnTo>
                        <a:pt x="f214" y="f54"/>
                      </a:lnTo>
                      <a:lnTo>
                        <a:pt x="f215" y="f53"/>
                      </a:lnTo>
                      <a:lnTo>
                        <a:pt x="f210" y="f52"/>
                      </a:lnTo>
                      <a:lnTo>
                        <a:pt x="f210" y="f52"/>
                      </a:lnTo>
                      <a:lnTo>
                        <a:pt x="f2" y="f51"/>
                      </a:lnTo>
                      <a:lnTo>
                        <a:pt x="f98" y="f50"/>
                      </a:lnTo>
                      <a:lnTo>
                        <a:pt x="f98" y="f50"/>
                      </a:lnTo>
                      <a:lnTo>
                        <a:pt x="f2" y="f49"/>
                      </a:lnTo>
                      <a:lnTo>
                        <a:pt x="f210" y="f48"/>
                      </a:lnTo>
                      <a:lnTo>
                        <a:pt x="f210" y="f48"/>
                      </a:lnTo>
                      <a:lnTo>
                        <a:pt x="f215" y="f46"/>
                      </a:lnTo>
                      <a:lnTo>
                        <a:pt x="f214" y="f45"/>
                      </a:lnTo>
                      <a:lnTo>
                        <a:pt x="f213" y="f32"/>
                      </a:lnTo>
                      <a:lnTo>
                        <a:pt x="f213" y="f44"/>
                      </a:lnTo>
                      <a:lnTo>
                        <a:pt x="f212" y="f44"/>
                      </a:lnTo>
                      <a:lnTo>
                        <a:pt x="f212" y="f44"/>
                      </a:lnTo>
                      <a:lnTo>
                        <a:pt x="f212" y="f44"/>
                      </a:lnTo>
                      <a:lnTo>
                        <a:pt x="f212" y="f44"/>
                      </a:lnTo>
                      <a:lnTo>
                        <a:pt x="f188" y="f32"/>
                      </a:lnTo>
                      <a:lnTo>
                        <a:pt x="f211" y="f41"/>
                      </a:lnTo>
                      <a:lnTo>
                        <a:pt x="f97" y="f39"/>
                      </a:lnTo>
                      <a:lnTo>
                        <a:pt x="f97" y="f39"/>
                      </a:lnTo>
                      <a:lnTo>
                        <a:pt x="f98" y="f216"/>
                      </a:lnTo>
                      <a:lnTo>
                        <a:pt x="f217" y="f32"/>
                      </a:lnTo>
                      <a:lnTo>
                        <a:pt x="f105" y="f218"/>
                      </a:lnTo>
                      <a:lnTo>
                        <a:pt x="f219" y="f220"/>
                      </a:lnTo>
                      <a:lnTo>
                        <a:pt x="f209" y="f221"/>
                      </a:lnTo>
                      <a:lnTo>
                        <a:pt x="f222" y="f35"/>
                      </a:lnTo>
                      <a:lnTo>
                        <a:pt x="f223" y="f224"/>
                      </a:lnTo>
                      <a:lnTo>
                        <a:pt x="f223" y="f224"/>
                      </a:lnTo>
                      <a:lnTo>
                        <a:pt x="f225" y="f21"/>
                      </a:lnTo>
                      <a:lnTo>
                        <a:pt x="f225" y="f21"/>
                      </a:lnTo>
                      <a:lnTo>
                        <a:pt x="f191" y="f37"/>
                      </a:lnTo>
                      <a:lnTo>
                        <a:pt x="f158" y="f115"/>
                      </a:lnTo>
                      <a:lnTo>
                        <a:pt x="f205" y="f226"/>
                      </a:lnTo>
                      <a:lnTo>
                        <a:pt x="f204" y="f36"/>
                      </a:lnTo>
                      <a:lnTo>
                        <a:pt x="f204" y="f36"/>
                      </a:lnTo>
                      <a:lnTo>
                        <a:pt x="f203" y="f62"/>
                      </a:lnTo>
                      <a:lnTo>
                        <a:pt x="f200" y="f15"/>
                      </a:lnTo>
                      <a:lnTo>
                        <a:pt x="f201" y="f227"/>
                      </a:lnTo>
                      <a:lnTo>
                        <a:pt x="f200" y="f11"/>
                      </a:lnTo>
                      <a:lnTo>
                        <a:pt x="f200" y="f11"/>
                      </a:lnTo>
                      <a:lnTo>
                        <a:pt x="f160" y="f9"/>
                      </a:lnTo>
                      <a:lnTo>
                        <a:pt x="f5" y="f94"/>
                      </a:lnTo>
                      <a:lnTo>
                        <a:pt x="f5" y="f94"/>
                      </a:lnTo>
                      <a:lnTo>
                        <a:pt x="f5" y="f94"/>
                      </a:lnTo>
                      <a:lnTo>
                        <a:pt x="f5" y="f94"/>
                      </a:lnTo>
                      <a:lnTo>
                        <a:pt x="f199" y="f228"/>
                      </a:lnTo>
                      <a:lnTo>
                        <a:pt x="f198" y="f24"/>
                      </a:lnTo>
                      <a:lnTo>
                        <a:pt x="f198" y="f24"/>
                      </a:lnTo>
                      <a:lnTo>
                        <a:pt x="f198" y="f24"/>
                      </a:lnTo>
                      <a:lnTo>
                        <a:pt x="f198" y="f24"/>
                      </a:lnTo>
                      <a:lnTo>
                        <a:pt x="f197" y="f228"/>
                      </a:lnTo>
                      <a:lnTo>
                        <a:pt x="f197" y="f228"/>
                      </a:lnTo>
                      <a:lnTo>
                        <a:pt x="f156" y="f9"/>
                      </a:lnTo>
                      <a:lnTo>
                        <a:pt x="f196" y="f229"/>
                      </a:lnTo>
                      <a:lnTo>
                        <a:pt x="f195" y="f229"/>
                      </a:lnTo>
                      <a:lnTo>
                        <a:pt x="f195" y="f229"/>
                      </a:lnTo>
                      <a:lnTo>
                        <a:pt x="f230" y="f11"/>
                      </a:lnTo>
                      <a:lnTo>
                        <a:pt x="f165" y="f42"/>
                      </a:lnTo>
                      <a:lnTo>
                        <a:pt x="f231" y="f232"/>
                      </a:lnTo>
                      <a:lnTo>
                        <a:pt x="f145" y="f233"/>
                      </a:lnTo>
                      <a:lnTo>
                        <a:pt x="f234" y="f40"/>
                      </a:lnTo>
                      <a:lnTo>
                        <a:pt x="f234" y="f40"/>
                      </a:lnTo>
                      <a:lnTo>
                        <a:pt x="f147" y="f235"/>
                      </a:lnTo>
                      <a:lnTo>
                        <a:pt x="f147" y="f235"/>
                      </a:lnTo>
                      <a:lnTo>
                        <a:pt x="f236" y="f47"/>
                      </a:lnTo>
                      <a:lnTo>
                        <a:pt x="f147" y="f237"/>
                      </a:lnTo>
                      <a:lnTo>
                        <a:pt x="f238" y="f239"/>
                      </a:lnTo>
                      <a:lnTo>
                        <a:pt x="f136" y="f240"/>
                      </a:lnTo>
                      <a:lnTo>
                        <a:pt x="f136" y="f240"/>
                      </a:lnTo>
                      <a:lnTo>
                        <a:pt x="f86" y="f102"/>
                      </a:lnTo>
                      <a:lnTo>
                        <a:pt x="f183" y="f36"/>
                      </a:lnTo>
                      <a:lnTo>
                        <a:pt x="f183" y="f36"/>
                      </a:lnTo>
                      <a:lnTo>
                        <a:pt x="f118" y="f102"/>
                      </a:lnTo>
                      <a:lnTo>
                        <a:pt x="f184" y="f241"/>
                      </a:lnTo>
                      <a:lnTo>
                        <a:pt x="f184" y="f241"/>
                      </a:lnTo>
                      <a:lnTo>
                        <a:pt x="f183" y="f62"/>
                      </a:lnTo>
                      <a:lnTo>
                        <a:pt x="f86" y="f27"/>
                      </a:lnTo>
                      <a:lnTo>
                        <a:pt x="f182" y="f42"/>
                      </a:lnTo>
                      <a:lnTo>
                        <a:pt x="f182" y="f242"/>
                      </a:lnTo>
                      <a:lnTo>
                        <a:pt x="f182" y="f43"/>
                      </a:lnTo>
                      <a:lnTo>
                        <a:pt x="f181" y="f43"/>
                      </a:lnTo>
                      <a:lnTo>
                        <a:pt x="f181" y="f43"/>
                      </a:lnTo>
                      <a:lnTo>
                        <a:pt x="f88" y="f243"/>
                      </a:lnTo>
                      <a:lnTo>
                        <a:pt x="f126" y="f244"/>
                      </a:lnTo>
                      <a:lnTo>
                        <a:pt x="f126" y="f244"/>
                      </a:lnTo>
                      <a:lnTo>
                        <a:pt x="f124" y="f62"/>
                      </a:lnTo>
                      <a:lnTo>
                        <a:pt x="f180" y="f62"/>
                      </a:lnTo>
                      <a:lnTo>
                        <a:pt x="f180" y="f62"/>
                      </a:lnTo>
                      <a:lnTo>
                        <a:pt x="f103" y="f62"/>
                      </a:lnTo>
                      <a:lnTo>
                        <a:pt x="f103" y="f62"/>
                      </a:lnTo>
                      <a:lnTo>
                        <a:pt x="f74" y="f27"/>
                      </a:lnTo>
                      <a:lnTo>
                        <a:pt x="f179" y="f16"/>
                      </a:lnTo>
                      <a:lnTo>
                        <a:pt x="f179" y="f16"/>
                      </a:lnTo>
                      <a:lnTo>
                        <a:pt x="f70" y="f19"/>
                      </a:lnTo>
                      <a:lnTo>
                        <a:pt x="f167" y="f245"/>
                      </a:lnTo>
                      <a:lnTo>
                        <a:pt x="f178" y="f245"/>
                      </a:lnTo>
                      <a:lnTo>
                        <a:pt x="f73" y="f245"/>
                      </a:lnTo>
                      <a:lnTo>
                        <a:pt x="f68" y="f246"/>
                      </a:lnTo>
                      <a:lnTo>
                        <a:pt x="f68" y="f246"/>
                      </a:lnTo>
                      <a:lnTo>
                        <a:pt x="f68" y="f247"/>
                      </a:lnTo>
                      <a:lnTo>
                        <a:pt x="f68" y="f96"/>
                      </a:lnTo>
                      <a:lnTo>
                        <a:pt x="f68" y="f27"/>
                      </a:lnTo>
                      <a:lnTo>
                        <a:pt x="f68" y="f27"/>
                      </a:lnTo>
                      <a:lnTo>
                        <a:pt x="f177" y="f243"/>
                      </a:lnTo>
                      <a:lnTo>
                        <a:pt x="f175" y="f248"/>
                      </a:lnTo>
                      <a:lnTo>
                        <a:pt x="f174" y="f249"/>
                      </a:lnTo>
                      <a:lnTo>
                        <a:pt x="f250" y="f19"/>
                      </a:lnTo>
                      <a:lnTo>
                        <a:pt x="f184" y="f6"/>
                      </a:lnTo>
                      <a:lnTo>
                        <a:pt x="f251" y="f252"/>
                      </a:lnTo>
                      <a:lnTo>
                        <a:pt x="f253" y="f254"/>
                      </a:lnTo>
                      <a:lnTo>
                        <a:pt x="f253" y="f254"/>
                      </a:lnTo>
                      <a:lnTo>
                        <a:pt x="f163" y="f29"/>
                      </a:lnTo>
                      <a:lnTo>
                        <a:pt x="f163" y="f29"/>
                      </a:lnTo>
                      <a:lnTo>
                        <a:pt x="f163" y="f255"/>
                      </a:lnTo>
                      <a:lnTo>
                        <a:pt x="f73" y="f256"/>
                      </a:lnTo>
                      <a:lnTo>
                        <a:pt x="f257" y="f258"/>
                      </a:lnTo>
                      <a:lnTo>
                        <a:pt x="f163" y="f259"/>
                      </a:lnTo>
                      <a:lnTo>
                        <a:pt x="f163" y="f259"/>
                      </a:lnTo>
                      <a:lnTo>
                        <a:pt x="f61" y="f260"/>
                      </a:lnTo>
                      <a:lnTo>
                        <a:pt x="f261" y="f262"/>
                      </a:lnTo>
                      <a:lnTo>
                        <a:pt x="f261" y="f263"/>
                      </a:lnTo>
                      <a:lnTo>
                        <a:pt x="f264" y="f263"/>
                      </a:lnTo>
                      <a:lnTo>
                        <a:pt x="f56" y="f263"/>
                      </a:lnTo>
                      <a:lnTo>
                        <a:pt x="f56" y="f263"/>
                      </a:lnTo>
                      <a:lnTo>
                        <a:pt x="f56" y="f265"/>
                      </a:lnTo>
                      <a:lnTo>
                        <a:pt x="f56" y="f7"/>
                      </a:lnTo>
                      <a:lnTo>
                        <a:pt x="f56" y="f7"/>
                      </a:lnTo>
                      <a:lnTo>
                        <a:pt x="f56" y="f7"/>
                      </a:lnTo>
                      <a:lnTo>
                        <a:pt x="f55" y="f7"/>
                      </a:lnTo>
                      <a:lnTo>
                        <a:pt x="f58" y="f7"/>
                      </a:lnTo>
                      <a:lnTo>
                        <a:pt x="f58" y="f7"/>
                      </a:lnTo>
                      <a:lnTo>
                        <a:pt x="f58" y="f7"/>
                      </a:lnTo>
                      <a:lnTo>
                        <a:pt x="f58" y="f265"/>
                      </a:lnTo>
                      <a:lnTo>
                        <a:pt x="f58" y="f265"/>
                      </a:lnTo>
                      <a:lnTo>
                        <a:pt x="f159" y="f263"/>
                      </a:lnTo>
                      <a:lnTo>
                        <a:pt x="f53" y="f263"/>
                      </a:lnTo>
                      <a:lnTo>
                        <a:pt x="f155" y="f263"/>
                      </a:lnTo>
                      <a:lnTo>
                        <a:pt x="f60" y="f262"/>
                      </a:lnTo>
                      <a:lnTo>
                        <a:pt x="f60" y="f262"/>
                      </a:lnTo>
                      <a:lnTo>
                        <a:pt x="f151" y="f260"/>
                      </a:lnTo>
                      <a:lnTo>
                        <a:pt x="f146" y="f259"/>
                      </a:lnTo>
                      <a:lnTo>
                        <a:pt x="f135" y="f258"/>
                      </a:lnTo>
                      <a:lnTo>
                        <a:pt x="f48" y="f256"/>
                      </a:lnTo>
                      <a:lnTo>
                        <a:pt x="f266" y="f267"/>
                      </a:lnTo>
                      <a:lnTo>
                        <a:pt x="f266" y="f267"/>
                      </a:lnTo>
                      <a:lnTo>
                        <a:pt x="f266" y="f268"/>
                      </a:lnTo>
                      <a:lnTo>
                        <a:pt x="f266" y="f268"/>
                      </a:lnTo>
                      <a:lnTo>
                        <a:pt x="f59" y="f93"/>
                      </a:lnTo>
                      <a:lnTo>
                        <a:pt x="f32" y="f252"/>
                      </a:lnTo>
                      <a:lnTo>
                        <a:pt x="f269" y="f6"/>
                      </a:lnTo>
                      <a:lnTo>
                        <a:pt x="f52" y="f270"/>
                      </a:lnTo>
                      <a:lnTo>
                        <a:pt x="f52" y="f270"/>
                      </a:lnTo>
                      <a:lnTo>
                        <a:pt x="f271" y="f228"/>
                      </a:lnTo>
                      <a:lnTo>
                        <a:pt x="f272" y="f248"/>
                      </a:lnTo>
                      <a:lnTo>
                        <a:pt x="f138" y="f243"/>
                      </a:lnTo>
                      <a:lnTo>
                        <a:pt x="f134" y="f27"/>
                      </a:lnTo>
                      <a:lnTo>
                        <a:pt x="f134" y="f27"/>
                      </a:lnTo>
                      <a:lnTo>
                        <a:pt x="f135" y="f96"/>
                      </a:lnTo>
                      <a:lnTo>
                        <a:pt x="f135" y="f247"/>
                      </a:lnTo>
                      <a:lnTo>
                        <a:pt x="f134" y="f246"/>
                      </a:lnTo>
                      <a:lnTo>
                        <a:pt x="f134" y="f245"/>
                      </a:lnTo>
                      <a:lnTo>
                        <a:pt x="f133" y="f245"/>
                      </a:lnTo>
                      <a:lnTo>
                        <a:pt x="f133" y="f245"/>
                      </a:lnTo>
                      <a:lnTo>
                        <a:pt x="f131" y="f245"/>
                      </a:lnTo>
                      <a:lnTo>
                        <a:pt x="f129" y="f19"/>
                      </a:lnTo>
                      <a:lnTo>
                        <a:pt x="f127" y="f16"/>
                      </a:lnTo>
                      <a:lnTo>
                        <a:pt x="f127" y="f16"/>
                      </a:lnTo>
                      <a:lnTo>
                        <a:pt x="f125" y="f27"/>
                      </a:lnTo>
                      <a:lnTo>
                        <a:pt x="f38" y="f62"/>
                      </a:lnTo>
                      <a:lnTo>
                        <a:pt x="f38" y="f62"/>
                      </a:lnTo>
                      <a:lnTo>
                        <a:pt x="f123" y="f62"/>
                      </a:lnTo>
                      <a:lnTo>
                        <a:pt x="f123" y="f62"/>
                      </a:lnTo>
                      <a:lnTo>
                        <a:pt x="f45" y="f62"/>
                      </a:lnTo>
                      <a:lnTo>
                        <a:pt x="f121" y="f244"/>
                      </a:lnTo>
                      <a:lnTo>
                        <a:pt x="f121" y="f244"/>
                      </a:lnTo>
                      <a:lnTo>
                        <a:pt x="f119" y="f243"/>
                      </a:lnTo>
                      <a:lnTo>
                        <a:pt x="f23" y="f43"/>
                      </a:lnTo>
                      <a:lnTo>
                        <a:pt x="f117" y="f43"/>
                      </a:lnTo>
                      <a:lnTo>
                        <a:pt x="f115" y="f242"/>
                      </a:lnTo>
                      <a:lnTo>
                        <a:pt x="f115" y="f242"/>
                      </a:lnTo>
                      <a:lnTo>
                        <a:pt x="f115" y="f42"/>
                      </a:lnTo>
                      <a:lnTo>
                        <a:pt x="f108" y="f27"/>
                      </a:lnTo>
                      <a:lnTo>
                        <a:pt x="f109" y="f62"/>
                      </a:lnTo>
                      <a:lnTo>
                        <a:pt x="f112" y="f241"/>
                      </a:lnTo>
                      <a:lnTo>
                        <a:pt x="f112" y="f241"/>
                      </a:lnTo>
                      <a:lnTo>
                        <a:pt x="f111" y="f102"/>
                      </a:lnTo>
                      <a:lnTo>
                        <a:pt x="f109" y="f36"/>
                      </a:lnTo>
                      <a:lnTo>
                        <a:pt x="f109" y="f36"/>
                      </a:lnTo>
                      <a:lnTo>
                        <a:pt x="f108" y="f102"/>
                      </a:lnTo>
                      <a:lnTo>
                        <a:pt x="f25" y="f240"/>
                      </a:lnTo>
                      <a:lnTo>
                        <a:pt x="f62" y="f237"/>
                      </a:lnTo>
                      <a:lnTo>
                        <a:pt x="f27" y="f273"/>
                      </a:lnTo>
                      <a:lnTo>
                        <a:pt x="f241" y="f47"/>
                      </a:lnTo>
                      <a:lnTo>
                        <a:pt x="f241" y="f47"/>
                      </a:lnTo>
                      <a:lnTo>
                        <a:pt x="f42" y="f274"/>
                      </a:lnTo>
                      <a:lnTo>
                        <a:pt x="f42" y="f274"/>
                      </a:lnTo>
                      <a:lnTo>
                        <a:pt x="f248" y="f40"/>
                      </a:lnTo>
                      <a:lnTo>
                        <a:pt x="f69" y="f232"/>
                      </a:lnTo>
                      <a:lnTo>
                        <a:pt x="f275" y="f245"/>
                      </a:lnTo>
                      <a:lnTo>
                        <a:pt x="f228" y="f276"/>
                      </a:lnTo>
                      <a:lnTo>
                        <a:pt x="f228" y="f276"/>
                      </a:lnTo>
                      <a:lnTo>
                        <a:pt x="f93" y="f13"/>
                      </a:lnTo>
                      <a:lnTo>
                        <a:pt x="f277" y="f278"/>
                      </a:lnTo>
                      <a:lnTo>
                        <a:pt x="f91" y="f229"/>
                      </a:lnTo>
                      <a:lnTo>
                        <a:pt x="f89" y="f9"/>
                      </a:lnTo>
                      <a:lnTo>
                        <a:pt x="f89" y="f9"/>
                      </a:lnTo>
                      <a:lnTo>
                        <a:pt x="f71" y="f9"/>
                      </a:lnTo>
                      <a:lnTo>
                        <a:pt x="f71" y="f9"/>
                      </a:lnTo>
                      <a:lnTo>
                        <a:pt x="f87" y="f228"/>
                      </a:lnTo>
                      <a:lnTo>
                        <a:pt x="f84" y="f24"/>
                      </a:lnTo>
                      <a:lnTo>
                        <a:pt x="f84" y="f24"/>
                      </a:lnTo>
                      <a:lnTo>
                        <a:pt x="f84" y="f24"/>
                      </a:lnTo>
                      <a:lnTo>
                        <a:pt x="f84" y="f24"/>
                      </a:lnTo>
                      <a:lnTo>
                        <a:pt x="f82" y="f228"/>
                      </a:lnTo>
                      <a:lnTo>
                        <a:pt x="f6" y="f94"/>
                      </a:lnTo>
                      <a:lnTo>
                        <a:pt x="f6" y="f94"/>
                      </a:lnTo>
                      <a:lnTo>
                        <a:pt x="f6" y="f94"/>
                      </a:lnTo>
                      <a:lnTo>
                        <a:pt x="f6" y="f94"/>
                      </a:lnTo>
                      <a:lnTo>
                        <a:pt x="f8" y="f9"/>
                      </a:lnTo>
                      <a:close/>
                      <a:moveTo>
                        <a:pt x="f279" y="f50"/>
                      </a:moveTo>
                      <a:lnTo>
                        <a:pt x="f279" y="f50"/>
                      </a:lnTo>
                      <a:lnTo>
                        <a:pt x="f280" y="f52"/>
                      </a:lnTo>
                      <a:lnTo>
                        <a:pt x="f38" y="f153"/>
                      </a:lnTo>
                      <a:lnTo>
                        <a:pt x="f109" y="f50"/>
                      </a:lnTo>
                      <a:lnTo>
                        <a:pt x="f38" y="f281"/>
                      </a:lnTo>
                      <a:lnTo>
                        <a:pt x="f38" y="f281"/>
                      </a:lnTo>
                      <a:lnTo>
                        <a:pt x="f280" y="f48"/>
                      </a:lnTo>
                      <a:lnTo>
                        <a:pt x="f279" y="f50"/>
                      </a:lnTo>
                      <a:lnTo>
                        <a:pt x="f279" y="f50"/>
                      </a:lnTo>
                      <a:close/>
                      <a:moveTo>
                        <a:pt x="f151" y="f146"/>
                      </a:moveTo>
                      <a:lnTo>
                        <a:pt x="f151" y="f146"/>
                      </a:lnTo>
                      <a:lnTo>
                        <a:pt x="f282" y="f162"/>
                      </a:lnTo>
                      <a:lnTo>
                        <a:pt x="f60" y="f66"/>
                      </a:lnTo>
                      <a:lnTo>
                        <a:pt x="f48" y="f178"/>
                      </a:lnTo>
                      <a:lnTo>
                        <a:pt x="f39" y="f161"/>
                      </a:lnTo>
                      <a:lnTo>
                        <a:pt x="f39" y="f161"/>
                      </a:lnTo>
                      <a:lnTo>
                        <a:pt x="f272" y="f53"/>
                      </a:lnTo>
                      <a:lnTo>
                        <a:pt x="f151" y="f146"/>
                      </a:lnTo>
                      <a:lnTo>
                        <a:pt x="f151" y="f146"/>
                      </a:lnTo>
                      <a:close/>
                      <a:moveTo>
                        <a:pt x="f163" y="f146"/>
                      </a:moveTo>
                      <a:lnTo>
                        <a:pt x="f163" y="f146"/>
                      </a:lnTo>
                      <a:lnTo>
                        <a:pt x="f175" y="f53"/>
                      </a:lnTo>
                      <a:lnTo>
                        <a:pt x="f70" y="f161"/>
                      </a:lnTo>
                      <a:lnTo>
                        <a:pt x="f178" y="f178"/>
                      </a:lnTo>
                      <a:lnTo>
                        <a:pt x="f283" y="f66"/>
                      </a:lnTo>
                      <a:lnTo>
                        <a:pt x="f283" y="f66"/>
                      </a:lnTo>
                      <a:lnTo>
                        <a:pt x="f61" y="f162"/>
                      </a:lnTo>
                      <a:lnTo>
                        <a:pt x="f163" y="f146"/>
                      </a:lnTo>
                      <a:lnTo>
                        <a:pt x="f163" y="f146"/>
                      </a:lnTo>
                      <a:close/>
                      <a:moveTo>
                        <a:pt x="f284" y="f50"/>
                      </a:moveTo>
                      <a:lnTo>
                        <a:pt x="f284" y="f50"/>
                      </a:lnTo>
                      <a:lnTo>
                        <a:pt x="f257" y="f48"/>
                      </a:lnTo>
                      <a:lnTo>
                        <a:pt x="f113" y="f281"/>
                      </a:lnTo>
                      <a:lnTo>
                        <a:pt x="f183" y="f50"/>
                      </a:lnTo>
                      <a:lnTo>
                        <a:pt x="f113" y="f153"/>
                      </a:lnTo>
                      <a:lnTo>
                        <a:pt x="f113" y="f153"/>
                      </a:lnTo>
                      <a:lnTo>
                        <a:pt x="f257" y="f52"/>
                      </a:lnTo>
                      <a:lnTo>
                        <a:pt x="f284" y="f50"/>
                      </a:lnTo>
                      <a:lnTo>
                        <a:pt x="f284" y="f50"/>
                      </a:lnTo>
                      <a:close/>
                      <a:moveTo>
                        <a:pt x="f163" y="f125"/>
                      </a:moveTo>
                      <a:lnTo>
                        <a:pt x="f163" y="f125"/>
                      </a:lnTo>
                      <a:lnTo>
                        <a:pt x="f61" y="f30"/>
                      </a:lnTo>
                      <a:lnTo>
                        <a:pt x="f283" y="f224"/>
                      </a:lnTo>
                      <a:lnTo>
                        <a:pt x="f178" y="f106"/>
                      </a:lnTo>
                      <a:lnTo>
                        <a:pt x="f70" y="f112"/>
                      </a:lnTo>
                      <a:lnTo>
                        <a:pt x="f70" y="f112"/>
                      </a:lnTo>
                      <a:lnTo>
                        <a:pt x="f175" y="f46"/>
                      </a:lnTo>
                      <a:lnTo>
                        <a:pt x="f163" y="f125"/>
                      </a:lnTo>
                      <a:lnTo>
                        <a:pt x="f163" y="f125"/>
                      </a:lnTo>
                      <a:close/>
                      <a:moveTo>
                        <a:pt x="f151" y="f125"/>
                      </a:moveTo>
                      <a:lnTo>
                        <a:pt x="f151" y="f125"/>
                      </a:lnTo>
                      <a:lnTo>
                        <a:pt x="f272" y="f46"/>
                      </a:lnTo>
                      <a:lnTo>
                        <a:pt x="f39" y="f269"/>
                      </a:lnTo>
                      <a:lnTo>
                        <a:pt x="f48" y="f106"/>
                      </a:lnTo>
                      <a:lnTo>
                        <a:pt x="f60" y="f224"/>
                      </a:lnTo>
                      <a:lnTo>
                        <a:pt x="f60" y="f224"/>
                      </a:lnTo>
                      <a:lnTo>
                        <a:pt x="f282" y="f30"/>
                      </a:lnTo>
                      <a:lnTo>
                        <a:pt x="f151" y="f125"/>
                      </a:lnTo>
                      <a:lnTo>
                        <a:pt x="f151" y="f125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 w="9528">
                  <a:solidFill>
                    <a:srgbClr val="FEFFFF">
                      <a:alpha val="5000"/>
                    </a:srgbClr>
                  </a:solidFill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Verdana"/>
                  </a:endParaRPr>
                </a:p>
              </p:txBody>
            </p:sp>
            <p:sp>
              <p:nvSpPr>
                <p:cNvPr id="7" name="Freeform 29"/>
                <p:cNvSpPr/>
                <p:nvPr/>
              </p:nvSpPr>
              <p:spPr>
                <a:xfrm rot="18879727">
                  <a:off x="8304829" y="977905"/>
                  <a:ext cx="642201" cy="728977"/>
                </a:xfrm>
                <a:custGeom>
                  <a:avLst/>
                  <a:gdLst>
                    <a:gd name="f0" fmla="val 10800000"/>
                    <a:gd name="f1" fmla="val 5400000"/>
                    <a:gd name="f2" fmla="val 360"/>
                    <a:gd name="f3" fmla="val 180"/>
                    <a:gd name="f4" fmla="val w"/>
                    <a:gd name="f5" fmla="val h"/>
                    <a:gd name="f6" fmla="val 0"/>
                    <a:gd name="f7" fmla="val 740"/>
                    <a:gd name="f8" fmla="val 840"/>
                    <a:gd name="f9" fmla="val 738"/>
                    <a:gd name="f10" fmla="val 614"/>
                    <a:gd name="f11" fmla="val 706"/>
                    <a:gd name="f12" fmla="val 588"/>
                    <a:gd name="f13" fmla="val 672"/>
                    <a:gd name="f14" fmla="val 564"/>
                    <a:gd name="f15" fmla="val 546"/>
                    <a:gd name="f16" fmla="val 734"/>
                    <a:gd name="f17" fmla="val 536"/>
                    <a:gd name="f18" fmla="val 658"/>
                    <a:gd name="f19" fmla="val 556"/>
                    <a:gd name="f20" fmla="val 628"/>
                    <a:gd name="f21" fmla="val 538"/>
                    <a:gd name="f22" fmla="val 598"/>
                    <a:gd name="f23" fmla="val 524"/>
                    <a:gd name="f24" fmla="val 726"/>
                    <a:gd name="f25" fmla="val 488"/>
                    <a:gd name="f26" fmla="val 722"/>
                    <a:gd name="f27" fmla="val 476"/>
                    <a:gd name="f28" fmla="val 576"/>
                    <a:gd name="f29" fmla="val 512"/>
                    <a:gd name="f30" fmla="val 506"/>
                    <a:gd name="f31" fmla="val 502"/>
                    <a:gd name="f32" fmla="val 532"/>
                    <a:gd name="f33" fmla="val 480"/>
                    <a:gd name="f34" fmla="val 510"/>
                    <a:gd name="f35" fmla="val 458"/>
                    <a:gd name="f36" fmla="val 492"/>
                    <a:gd name="f37" fmla="val 438"/>
                    <a:gd name="f38" fmla="val 486"/>
                    <a:gd name="f39" fmla="val 426"/>
                    <a:gd name="f40" fmla="val 482"/>
                    <a:gd name="f41" fmla="val 418"/>
                    <a:gd name="f42" fmla="val 406"/>
                    <a:gd name="f43" fmla="val 396"/>
                    <a:gd name="f44" fmla="val 374"/>
                    <a:gd name="f45" fmla="val 352"/>
                    <a:gd name="f46" fmla="val 558"/>
                    <a:gd name="f47" fmla="val 330"/>
                    <a:gd name="f48" fmla="val 326"/>
                    <a:gd name="f49" fmla="val 578"/>
                    <a:gd name="f50" fmla="val 320"/>
                    <a:gd name="f51" fmla="val 720"/>
                    <a:gd name="f52" fmla="val 354"/>
                    <a:gd name="f53" fmla="val 724"/>
                    <a:gd name="f54" fmla="val 344"/>
                    <a:gd name="f55" fmla="val 600"/>
                    <a:gd name="f56" fmla="val 308"/>
                    <a:gd name="f57" fmla="val 276"/>
                    <a:gd name="f58" fmla="val 294"/>
                    <a:gd name="f59" fmla="val 736"/>
                    <a:gd name="f60" fmla="val 286"/>
                    <a:gd name="f61" fmla="val 266"/>
                    <a:gd name="f62" fmla="val 244"/>
                    <a:gd name="f63" fmla="val 218"/>
                    <a:gd name="f64" fmla="val 216"/>
                    <a:gd name="f65" fmla="val 728"/>
                    <a:gd name="f66" fmla="val 196"/>
                    <a:gd name="f67" fmla="val 198"/>
                    <a:gd name="f68" fmla="val 686"/>
                    <a:gd name="f69" fmla="val 212"/>
                    <a:gd name="f70" fmla="val 650"/>
                    <a:gd name="f71" fmla="val 230"/>
                    <a:gd name="f72" fmla="val 666"/>
                    <a:gd name="f73" fmla="val 164"/>
                    <a:gd name="f74" fmla="val 656"/>
                    <a:gd name="f75" fmla="val 162"/>
                    <a:gd name="f76" fmla="val 634"/>
                    <a:gd name="f77" fmla="val 238"/>
                    <a:gd name="f78" fmla="val 606"/>
                    <a:gd name="f79" fmla="val 256"/>
                    <a:gd name="f80" fmla="val 272"/>
                    <a:gd name="f81" fmla="val 608"/>
                    <a:gd name="f82" fmla="val 146"/>
                    <a:gd name="f83" fmla="val 142"/>
                    <a:gd name="f84" fmla="val 288"/>
                    <a:gd name="f85" fmla="val 298"/>
                    <a:gd name="f86" fmla="val 314"/>
                    <a:gd name="f87" fmla="val 462"/>
                    <a:gd name="f88" fmla="val 318"/>
                    <a:gd name="f89" fmla="val 442"/>
                    <a:gd name="f90" fmla="val 420"/>
                    <a:gd name="f91" fmla="val 310"/>
                    <a:gd name="f92" fmla="val 414"/>
                    <a:gd name="f93" fmla="val 300"/>
                    <a:gd name="f94" fmla="val 404"/>
                    <a:gd name="f95" fmla="val 274"/>
                    <a:gd name="f96" fmla="val 388"/>
                    <a:gd name="f97" fmla="val 210"/>
                    <a:gd name="f98" fmla="val 390"/>
                    <a:gd name="f99" fmla="val 204"/>
                    <a:gd name="f100" fmla="val 190"/>
                    <a:gd name="f101" fmla="val 84"/>
                    <a:gd name="f102" fmla="val 484"/>
                    <a:gd name="f103" fmla="val 76"/>
                    <a:gd name="f104" fmla="val 392"/>
                    <a:gd name="f105" fmla="val 98"/>
                    <a:gd name="f106" fmla="val 446"/>
                    <a:gd name="f107" fmla="val 42"/>
                    <a:gd name="f108" fmla="val 440"/>
                    <a:gd name="f109" fmla="val 36"/>
                    <a:gd name="f110" fmla="val 80"/>
                    <a:gd name="f111" fmla="val 40"/>
                    <a:gd name="f112" fmla="val 382"/>
                    <a:gd name="f113" fmla="val 2"/>
                    <a:gd name="f114" fmla="val 378"/>
                    <a:gd name="f115" fmla="val 362"/>
                    <a:gd name="f116" fmla="val 358"/>
                    <a:gd name="f117" fmla="val 350"/>
                    <a:gd name="f118" fmla="val 348"/>
                    <a:gd name="f119" fmla="val 82"/>
                    <a:gd name="f120" fmla="val 292"/>
                    <a:gd name="f121" fmla="val 100"/>
                    <a:gd name="f122" fmla="val 134"/>
                    <a:gd name="f123" fmla="val 166"/>
                    <a:gd name="f124" fmla="val 254"/>
                    <a:gd name="f125" fmla="val 246"/>
                    <a:gd name="f126" fmla="val 192"/>
                    <a:gd name="f127" fmla="val 214"/>
                    <a:gd name="f128" fmla="val 346"/>
                    <a:gd name="f129" fmla="val 338"/>
                    <a:gd name="f130" fmla="val 328"/>
                    <a:gd name="f131" fmla="val 302"/>
                    <a:gd name="f132" fmla="val 322"/>
                    <a:gd name="f133" fmla="val 312"/>
                    <a:gd name="f134" fmla="val 316"/>
                    <a:gd name="f135" fmla="val 278"/>
                    <a:gd name="f136" fmla="val 228"/>
                    <a:gd name="f137" fmla="val 200"/>
                    <a:gd name="f138" fmla="val 184"/>
                    <a:gd name="f139" fmla="val 130"/>
                    <a:gd name="f140" fmla="val 148"/>
                    <a:gd name="f141" fmla="val 106"/>
                    <a:gd name="f142" fmla="val 240"/>
                    <a:gd name="f143" fmla="val 74"/>
                    <a:gd name="f144" fmla="val 90"/>
                    <a:gd name="f145" fmla="val 54"/>
                    <a:gd name="f146" fmla="val 16"/>
                    <a:gd name="f147" fmla="val 12"/>
                    <a:gd name="f148" fmla="val 10"/>
                    <a:gd name="f149" fmla="val 4"/>
                    <a:gd name="f150" fmla="val 220"/>
                    <a:gd name="f151" fmla="val 70"/>
                    <a:gd name="f152" fmla="val 270"/>
                    <a:gd name="f153" fmla="val 6"/>
                    <a:gd name="f154" fmla="val 114"/>
                    <a:gd name="f155" fmla="val 296"/>
                    <a:gd name="f156" fmla="val 20"/>
                    <a:gd name="f157" fmla="val 178"/>
                    <a:gd name="f158" fmla="val 186"/>
                    <a:gd name="f159" fmla="val 332"/>
                    <a:gd name="f160" fmla="val 232"/>
                    <a:gd name="f161" fmla="val 376"/>
                    <a:gd name="f162" fmla="val 250"/>
                    <a:gd name="f163" fmla="val 408"/>
                    <a:gd name="f164" fmla="val 260"/>
                    <a:gd name="f165" fmla="val 428"/>
                    <a:gd name="f166" fmla="val 248"/>
                    <a:gd name="f167" fmla="val 460"/>
                    <a:gd name="f168" fmla="val 208"/>
                    <a:gd name="f169" fmla="val 504"/>
                    <a:gd name="f170" fmla="val 508"/>
                    <a:gd name="f171" fmla="val 514"/>
                    <a:gd name="f172" fmla="val 22"/>
                    <a:gd name="f173" fmla="val 18"/>
                    <a:gd name="f174" fmla="val 490"/>
                    <a:gd name="f175" fmla="val 526"/>
                    <a:gd name="f176" fmla="val 8"/>
                    <a:gd name="f177" fmla="val 540"/>
                    <a:gd name="f178" fmla="val 548"/>
                    <a:gd name="f179" fmla="val 68"/>
                    <a:gd name="f180" fmla="val 568"/>
                    <a:gd name="f181" fmla="val 590"/>
                    <a:gd name="f182" fmla="val 616"/>
                    <a:gd name="f183" fmla="val 618"/>
                    <a:gd name="f184" fmla="val 14"/>
                    <a:gd name="f185" fmla="val 638"/>
                    <a:gd name="f186" fmla="val 636"/>
                    <a:gd name="f187" fmla="val 56"/>
                    <a:gd name="f188" fmla="val 622"/>
                    <a:gd name="f189" fmla="val 92"/>
                    <a:gd name="f190" fmla="val 604"/>
                    <a:gd name="f191" fmla="val 670"/>
                    <a:gd name="f192" fmla="val 86"/>
                    <a:gd name="f193" fmla="val 108"/>
                    <a:gd name="f194" fmla="val 596"/>
                    <a:gd name="f195" fmla="val 136"/>
                    <a:gd name="f196" fmla="val 562"/>
                    <a:gd name="f197" fmla="val 132"/>
                    <a:gd name="f198" fmla="val 688"/>
                    <a:gd name="f199" fmla="val 144"/>
                    <a:gd name="f200" fmla="val 692"/>
                    <a:gd name="f201" fmla="val 534"/>
                    <a:gd name="f202" fmla="val 518"/>
                    <a:gd name="f203" fmla="val 280"/>
                    <a:gd name="f204" fmla="val 522"/>
                    <a:gd name="f205" fmla="val 560"/>
                    <a:gd name="f206" fmla="val 624"/>
                    <a:gd name="f207" fmla="val 630"/>
                    <a:gd name="f208" fmla="val 644"/>
                    <a:gd name="f209" fmla="val 750"/>
                    <a:gd name="f210" fmla="val 258"/>
                    <a:gd name="f211" fmla="val 760"/>
                    <a:gd name="f212" fmla="val 792"/>
                    <a:gd name="f213" fmla="val 800"/>
                    <a:gd name="f214" fmla="val 754"/>
                    <a:gd name="f215" fmla="val 794"/>
                    <a:gd name="f216" fmla="val 836"/>
                    <a:gd name="f217" fmla="val 364"/>
                    <a:gd name="f218" fmla="val 368"/>
                    <a:gd name="f219" fmla="val 384"/>
                    <a:gd name="f220" fmla="val 394"/>
                    <a:gd name="f221" fmla="val 752"/>
                    <a:gd name="f222" fmla="val 450"/>
                    <a:gd name="f223" fmla="val 700"/>
                    <a:gd name="f224" fmla="val 668"/>
                    <a:gd name="f225" fmla="val 496"/>
                    <a:gd name="f226" fmla="val 642"/>
                    <a:gd name="f227" fmla="val 620"/>
                    <a:gd name="f228" fmla="val 464"/>
                    <a:gd name="f229" fmla="val 610"/>
                    <a:gd name="f230" fmla="val 580"/>
                    <a:gd name="f231" fmla="val 652"/>
                    <a:gd name="f232" fmla="val 730"/>
                    <a:gd name="f233" fmla="+- 0 0 -90"/>
                    <a:gd name="f234" fmla="*/ f4 1 740"/>
                    <a:gd name="f235" fmla="*/ f5 1 840"/>
                    <a:gd name="f236" fmla="+- f8 0 f6"/>
                    <a:gd name="f237" fmla="+- f7 0 f6"/>
                    <a:gd name="f238" fmla="*/ f233 f0 1"/>
                    <a:gd name="f239" fmla="*/ f237 1 740"/>
                    <a:gd name="f240" fmla="*/ f236 1 840"/>
                    <a:gd name="f241" fmla="*/ 738 f237 1"/>
                    <a:gd name="f242" fmla="*/ 546 f236 1"/>
                    <a:gd name="f243" fmla="*/ 598 f237 1"/>
                    <a:gd name="f244" fmla="*/ 524 f236 1"/>
                    <a:gd name="f245" fmla="*/ 564 f237 1"/>
                    <a:gd name="f246" fmla="*/ 506 f236 1"/>
                    <a:gd name="f247" fmla="*/ 510 f237 1"/>
                    <a:gd name="f248" fmla="*/ 458 f236 1"/>
                    <a:gd name="f249" fmla="*/ 486 f237 1"/>
                    <a:gd name="f250" fmla="*/ 406 f236 1"/>
                    <a:gd name="f251" fmla="*/ 558 f237 1"/>
                    <a:gd name="f252" fmla="*/ 330 f236 1"/>
                    <a:gd name="f253" fmla="*/ 724 f237 1"/>
                    <a:gd name="f254" fmla="*/ 344 f236 1"/>
                    <a:gd name="f255" fmla="*/ 736 f237 1"/>
                    <a:gd name="f256" fmla="*/ 286 f236 1"/>
                    <a:gd name="f257" fmla="*/ 740 f237 1"/>
                    <a:gd name="f258" fmla="*/ 216 f236 1"/>
                    <a:gd name="f259" fmla="*/ 650 f237 1"/>
                    <a:gd name="f260" fmla="*/ 230 f236 1"/>
                    <a:gd name="f261" fmla="*/ 606 f237 1"/>
                    <a:gd name="f262" fmla="*/ 256 f236 1"/>
                    <a:gd name="f263" fmla="*/ 556 f237 1"/>
                    <a:gd name="f264" fmla="*/ 288 f236 1"/>
                    <a:gd name="f265" fmla="*/ 512 f237 1"/>
                    <a:gd name="f266" fmla="*/ 308 f236 1"/>
                    <a:gd name="f267" fmla="*/ 442 f237 1"/>
                    <a:gd name="f268" fmla="*/ 320 f236 1"/>
                    <a:gd name="f269" fmla="*/ 414 f237 1"/>
                    <a:gd name="f270" fmla="*/ 300 f236 1"/>
                    <a:gd name="f271" fmla="*/ 390 f237 1"/>
                    <a:gd name="f272" fmla="*/ 204 f236 1"/>
                    <a:gd name="f273" fmla="*/ 392 f237 1"/>
                    <a:gd name="f274" fmla="*/ 164 f236 1"/>
                    <a:gd name="f275" fmla="*/ 80 f236 1"/>
                    <a:gd name="f276" fmla="*/ 378 f237 1"/>
                    <a:gd name="f277" fmla="*/ 0 f236 1"/>
                    <a:gd name="f278" fmla="*/ 350 f237 1"/>
                    <a:gd name="f279" fmla="*/ 42 f236 1"/>
                    <a:gd name="f280" fmla="*/ 348 f237 1"/>
                    <a:gd name="f281" fmla="*/ 100 f236 1"/>
                    <a:gd name="f282" fmla="*/ 192 f236 1"/>
                    <a:gd name="f283" fmla="*/ 352 f237 1"/>
                    <a:gd name="f284" fmla="*/ 214 f236 1"/>
                    <a:gd name="f285" fmla="*/ 316 f237 1"/>
                    <a:gd name="f286" fmla="*/ 254 f237 1"/>
                    <a:gd name="f287" fmla="*/ 316 f236 1"/>
                    <a:gd name="f288" fmla="*/ 196 f237 1"/>
                    <a:gd name="f289" fmla="*/ 294 f236 1"/>
                    <a:gd name="f290" fmla="*/ 162 f237 1"/>
                    <a:gd name="f291" fmla="*/ 272 f236 1"/>
                    <a:gd name="f292" fmla="*/ 90 f237 1"/>
                    <a:gd name="f293" fmla="*/ 2 f237 1"/>
                    <a:gd name="f294" fmla="*/ 36 f237 1"/>
                    <a:gd name="f295" fmla="*/ 246 f236 1"/>
                    <a:gd name="f296" fmla="*/ 84 f237 1"/>
                    <a:gd name="f297" fmla="*/ 278 f236 1"/>
                    <a:gd name="f298" fmla="*/ 166 f237 1"/>
                    <a:gd name="f299" fmla="*/ 322 f236 1"/>
                    <a:gd name="f300" fmla="*/ 186 f237 1"/>
                    <a:gd name="f301" fmla="*/ 332 f236 1"/>
                    <a:gd name="f302" fmla="*/ 260 f237 1"/>
                    <a:gd name="f303" fmla="*/ 418 f236 1"/>
                    <a:gd name="f304" fmla="*/ 208 f237 1"/>
                    <a:gd name="f305" fmla="*/ 482 f236 1"/>
                    <a:gd name="f306" fmla="*/ 164 f237 1"/>
                    <a:gd name="f307" fmla="*/ 514 f236 1"/>
                    <a:gd name="f308" fmla="*/ 558 f236 1"/>
                    <a:gd name="f309" fmla="*/ 590 f236 1"/>
                    <a:gd name="f310" fmla="*/ 16 f237 1"/>
                    <a:gd name="f311" fmla="*/ 636 f236 1"/>
                    <a:gd name="f312" fmla="*/ 108 f237 1"/>
                    <a:gd name="f313" fmla="*/ 596 f236 1"/>
                    <a:gd name="f314" fmla="*/ 144 f237 1"/>
                    <a:gd name="f315" fmla="*/ 692 f236 1"/>
                    <a:gd name="f316" fmla="*/ 204 f237 1"/>
                    <a:gd name="f317" fmla="*/ 534 f236 1"/>
                    <a:gd name="f318" fmla="*/ 300 f237 1"/>
                    <a:gd name="f319" fmla="*/ 512 f236 1"/>
                    <a:gd name="f320" fmla="*/ 328 f237 1"/>
                    <a:gd name="f321" fmla="*/ 630 f236 1"/>
                    <a:gd name="f322" fmla="*/ 670 f236 1"/>
                    <a:gd name="f323" fmla="*/ 754 f236 1"/>
                    <a:gd name="f324" fmla="*/ 364 f237 1"/>
                    <a:gd name="f325" fmla="*/ 840 f236 1"/>
                    <a:gd name="f326" fmla="*/ 384 f237 1"/>
                    <a:gd name="f327" fmla="*/ 836 f236 1"/>
                    <a:gd name="f328" fmla="*/ 394 f237 1"/>
                    <a:gd name="f329" fmla="*/ 734 f236 1"/>
                    <a:gd name="f330" fmla="*/ 496 f237 1"/>
                    <a:gd name="f331" fmla="*/ 750 f236 1"/>
                    <a:gd name="f332" fmla="*/ 620 f236 1"/>
                    <a:gd name="f333" fmla="*/ 420 f237 1"/>
                    <a:gd name="f334" fmla="*/ 522 f236 1"/>
                    <a:gd name="f335" fmla="*/ 464 f237 1"/>
                    <a:gd name="f336" fmla="*/ 546 f237 1"/>
                    <a:gd name="f337" fmla="*/ 540 f236 1"/>
                    <a:gd name="f338" fmla="*/ 580 f237 1"/>
                    <a:gd name="f339" fmla="*/ 562 f236 1"/>
                    <a:gd name="f340" fmla="*/ 652 f237 1"/>
                    <a:gd name="f341" fmla="*/ 604 f236 1"/>
                    <a:gd name="f342" fmla="*/ 616 f236 1"/>
                    <a:gd name="f343" fmla="*/ f238 1 f3"/>
                    <a:gd name="f344" fmla="*/ f241 1 740"/>
                    <a:gd name="f345" fmla="*/ f242 1 840"/>
                    <a:gd name="f346" fmla="*/ f243 1 740"/>
                    <a:gd name="f347" fmla="*/ f244 1 840"/>
                    <a:gd name="f348" fmla="*/ f245 1 740"/>
                    <a:gd name="f349" fmla="*/ f246 1 840"/>
                    <a:gd name="f350" fmla="*/ f247 1 740"/>
                    <a:gd name="f351" fmla="*/ f248 1 840"/>
                    <a:gd name="f352" fmla="*/ f249 1 740"/>
                    <a:gd name="f353" fmla="*/ f250 1 840"/>
                    <a:gd name="f354" fmla="*/ f251 1 740"/>
                    <a:gd name="f355" fmla="*/ f252 1 840"/>
                    <a:gd name="f356" fmla="*/ f253 1 740"/>
                    <a:gd name="f357" fmla="*/ f254 1 840"/>
                    <a:gd name="f358" fmla="*/ f255 1 740"/>
                    <a:gd name="f359" fmla="*/ f256 1 840"/>
                    <a:gd name="f360" fmla="*/ f257 1 740"/>
                    <a:gd name="f361" fmla="*/ f258 1 840"/>
                    <a:gd name="f362" fmla="*/ f259 1 740"/>
                    <a:gd name="f363" fmla="*/ f260 1 840"/>
                    <a:gd name="f364" fmla="*/ f261 1 740"/>
                    <a:gd name="f365" fmla="*/ f262 1 840"/>
                    <a:gd name="f366" fmla="*/ f263 1 740"/>
                    <a:gd name="f367" fmla="*/ f264 1 840"/>
                    <a:gd name="f368" fmla="*/ f265 1 740"/>
                    <a:gd name="f369" fmla="*/ f266 1 840"/>
                    <a:gd name="f370" fmla="*/ f267 1 740"/>
                    <a:gd name="f371" fmla="*/ f268 1 840"/>
                    <a:gd name="f372" fmla="*/ f269 1 740"/>
                    <a:gd name="f373" fmla="*/ f270 1 840"/>
                    <a:gd name="f374" fmla="*/ f271 1 740"/>
                    <a:gd name="f375" fmla="*/ f272 1 840"/>
                    <a:gd name="f376" fmla="*/ f273 1 740"/>
                    <a:gd name="f377" fmla="*/ f274 1 840"/>
                    <a:gd name="f378" fmla="*/ f275 1 840"/>
                    <a:gd name="f379" fmla="*/ f276 1 740"/>
                    <a:gd name="f380" fmla="*/ f277 1 840"/>
                    <a:gd name="f381" fmla="*/ f278 1 740"/>
                    <a:gd name="f382" fmla="*/ f279 1 840"/>
                    <a:gd name="f383" fmla="*/ f280 1 740"/>
                    <a:gd name="f384" fmla="*/ f281 1 840"/>
                    <a:gd name="f385" fmla="*/ f282 1 840"/>
                    <a:gd name="f386" fmla="*/ f283 1 740"/>
                    <a:gd name="f387" fmla="*/ f284 1 840"/>
                    <a:gd name="f388" fmla="*/ f285 1 740"/>
                    <a:gd name="f389" fmla="*/ f286 1 740"/>
                    <a:gd name="f390" fmla="*/ f287 1 840"/>
                    <a:gd name="f391" fmla="*/ f288 1 740"/>
                    <a:gd name="f392" fmla="*/ f289 1 840"/>
                    <a:gd name="f393" fmla="*/ f290 1 740"/>
                    <a:gd name="f394" fmla="*/ f291 1 840"/>
                    <a:gd name="f395" fmla="*/ f292 1 740"/>
                    <a:gd name="f396" fmla="*/ f293 1 740"/>
                    <a:gd name="f397" fmla="*/ f294 1 740"/>
                    <a:gd name="f398" fmla="*/ f295 1 840"/>
                    <a:gd name="f399" fmla="*/ f296 1 740"/>
                    <a:gd name="f400" fmla="*/ f297 1 840"/>
                    <a:gd name="f401" fmla="*/ f298 1 740"/>
                    <a:gd name="f402" fmla="*/ f299 1 840"/>
                    <a:gd name="f403" fmla="*/ f300 1 740"/>
                    <a:gd name="f404" fmla="*/ f301 1 840"/>
                    <a:gd name="f405" fmla="*/ f302 1 740"/>
                    <a:gd name="f406" fmla="*/ f303 1 840"/>
                    <a:gd name="f407" fmla="*/ f304 1 740"/>
                    <a:gd name="f408" fmla="*/ f305 1 840"/>
                    <a:gd name="f409" fmla="*/ f306 1 740"/>
                    <a:gd name="f410" fmla="*/ f307 1 840"/>
                    <a:gd name="f411" fmla="*/ f308 1 840"/>
                    <a:gd name="f412" fmla="*/ f309 1 840"/>
                    <a:gd name="f413" fmla="*/ f310 1 740"/>
                    <a:gd name="f414" fmla="*/ f311 1 840"/>
                    <a:gd name="f415" fmla="*/ f312 1 740"/>
                    <a:gd name="f416" fmla="*/ f313 1 840"/>
                    <a:gd name="f417" fmla="*/ f314 1 740"/>
                    <a:gd name="f418" fmla="*/ f315 1 840"/>
                    <a:gd name="f419" fmla="*/ f316 1 740"/>
                    <a:gd name="f420" fmla="*/ f317 1 840"/>
                    <a:gd name="f421" fmla="*/ f318 1 740"/>
                    <a:gd name="f422" fmla="*/ f319 1 840"/>
                    <a:gd name="f423" fmla="*/ f320 1 740"/>
                    <a:gd name="f424" fmla="*/ f321 1 840"/>
                    <a:gd name="f425" fmla="*/ f322 1 840"/>
                    <a:gd name="f426" fmla="*/ f323 1 840"/>
                    <a:gd name="f427" fmla="*/ f324 1 740"/>
                    <a:gd name="f428" fmla="*/ f325 1 840"/>
                    <a:gd name="f429" fmla="*/ f326 1 740"/>
                    <a:gd name="f430" fmla="*/ f327 1 840"/>
                    <a:gd name="f431" fmla="*/ f328 1 740"/>
                    <a:gd name="f432" fmla="*/ f329 1 840"/>
                    <a:gd name="f433" fmla="*/ f330 1 740"/>
                    <a:gd name="f434" fmla="*/ f331 1 840"/>
                    <a:gd name="f435" fmla="*/ f332 1 840"/>
                    <a:gd name="f436" fmla="*/ f333 1 740"/>
                    <a:gd name="f437" fmla="*/ f334 1 840"/>
                    <a:gd name="f438" fmla="*/ f335 1 740"/>
                    <a:gd name="f439" fmla="*/ f336 1 740"/>
                    <a:gd name="f440" fmla="*/ f337 1 840"/>
                    <a:gd name="f441" fmla="*/ f338 1 740"/>
                    <a:gd name="f442" fmla="*/ f339 1 840"/>
                    <a:gd name="f443" fmla="*/ f340 1 740"/>
                    <a:gd name="f444" fmla="*/ f341 1 840"/>
                    <a:gd name="f445" fmla="*/ f342 1 840"/>
                    <a:gd name="f446" fmla="*/ 0 1 f239"/>
                    <a:gd name="f447" fmla="*/ f7 1 f239"/>
                    <a:gd name="f448" fmla="*/ 0 1 f240"/>
                    <a:gd name="f449" fmla="*/ f8 1 f240"/>
                    <a:gd name="f450" fmla="+- f343 0 f1"/>
                    <a:gd name="f451" fmla="*/ f344 1 f239"/>
                    <a:gd name="f452" fmla="*/ f345 1 f240"/>
                    <a:gd name="f453" fmla="*/ f346 1 f239"/>
                    <a:gd name="f454" fmla="*/ f347 1 f240"/>
                    <a:gd name="f455" fmla="*/ f348 1 f239"/>
                    <a:gd name="f456" fmla="*/ f349 1 f240"/>
                    <a:gd name="f457" fmla="*/ f350 1 f239"/>
                    <a:gd name="f458" fmla="*/ f351 1 f240"/>
                    <a:gd name="f459" fmla="*/ f352 1 f239"/>
                    <a:gd name="f460" fmla="*/ f353 1 f240"/>
                    <a:gd name="f461" fmla="*/ f354 1 f239"/>
                    <a:gd name="f462" fmla="*/ f355 1 f240"/>
                    <a:gd name="f463" fmla="*/ f356 1 f239"/>
                    <a:gd name="f464" fmla="*/ f357 1 f240"/>
                    <a:gd name="f465" fmla="*/ f358 1 f239"/>
                    <a:gd name="f466" fmla="*/ f359 1 f240"/>
                    <a:gd name="f467" fmla="*/ f360 1 f239"/>
                    <a:gd name="f468" fmla="*/ f361 1 f240"/>
                    <a:gd name="f469" fmla="*/ f362 1 f239"/>
                    <a:gd name="f470" fmla="*/ f363 1 f240"/>
                    <a:gd name="f471" fmla="*/ f364 1 f239"/>
                    <a:gd name="f472" fmla="*/ f365 1 f240"/>
                    <a:gd name="f473" fmla="*/ f366 1 f239"/>
                    <a:gd name="f474" fmla="*/ f367 1 f240"/>
                    <a:gd name="f475" fmla="*/ f368 1 f239"/>
                    <a:gd name="f476" fmla="*/ f369 1 f240"/>
                    <a:gd name="f477" fmla="*/ f370 1 f239"/>
                    <a:gd name="f478" fmla="*/ f371 1 f240"/>
                    <a:gd name="f479" fmla="*/ f372 1 f239"/>
                    <a:gd name="f480" fmla="*/ f373 1 f240"/>
                    <a:gd name="f481" fmla="*/ f374 1 f239"/>
                    <a:gd name="f482" fmla="*/ f375 1 f240"/>
                    <a:gd name="f483" fmla="*/ f376 1 f239"/>
                    <a:gd name="f484" fmla="*/ f377 1 f240"/>
                    <a:gd name="f485" fmla="*/ f378 1 f240"/>
                    <a:gd name="f486" fmla="*/ f379 1 f239"/>
                    <a:gd name="f487" fmla="*/ f380 1 f240"/>
                    <a:gd name="f488" fmla="*/ f381 1 f239"/>
                    <a:gd name="f489" fmla="*/ f382 1 f240"/>
                    <a:gd name="f490" fmla="*/ f383 1 f239"/>
                    <a:gd name="f491" fmla="*/ f384 1 f240"/>
                    <a:gd name="f492" fmla="*/ f385 1 f240"/>
                    <a:gd name="f493" fmla="*/ f386 1 f239"/>
                    <a:gd name="f494" fmla="*/ f387 1 f240"/>
                    <a:gd name="f495" fmla="*/ f388 1 f239"/>
                    <a:gd name="f496" fmla="*/ f389 1 f239"/>
                    <a:gd name="f497" fmla="*/ f390 1 f240"/>
                    <a:gd name="f498" fmla="*/ f391 1 f239"/>
                    <a:gd name="f499" fmla="*/ f392 1 f240"/>
                    <a:gd name="f500" fmla="*/ f393 1 f239"/>
                    <a:gd name="f501" fmla="*/ f394 1 f240"/>
                    <a:gd name="f502" fmla="*/ f395 1 f239"/>
                    <a:gd name="f503" fmla="*/ f396 1 f239"/>
                    <a:gd name="f504" fmla="*/ f397 1 f239"/>
                    <a:gd name="f505" fmla="*/ f398 1 f240"/>
                    <a:gd name="f506" fmla="*/ f399 1 f239"/>
                    <a:gd name="f507" fmla="*/ f400 1 f240"/>
                    <a:gd name="f508" fmla="*/ f401 1 f239"/>
                    <a:gd name="f509" fmla="*/ f402 1 f240"/>
                    <a:gd name="f510" fmla="*/ f403 1 f239"/>
                    <a:gd name="f511" fmla="*/ f404 1 f240"/>
                    <a:gd name="f512" fmla="*/ f405 1 f239"/>
                    <a:gd name="f513" fmla="*/ f406 1 f240"/>
                    <a:gd name="f514" fmla="*/ f407 1 f239"/>
                    <a:gd name="f515" fmla="*/ f408 1 f240"/>
                    <a:gd name="f516" fmla="*/ f409 1 f239"/>
                    <a:gd name="f517" fmla="*/ f410 1 f240"/>
                    <a:gd name="f518" fmla="*/ f411 1 f240"/>
                    <a:gd name="f519" fmla="*/ f412 1 f240"/>
                    <a:gd name="f520" fmla="*/ f413 1 f239"/>
                    <a:gd name="f521" fmla="*/ f414 1 f240"/>
                    <a:gd name="f522" fmla="*/ f415 1 f239"/>
                    <a:gd name="f523" fmla="*/ f416 1 f240"/>
                    <a:gd name="f524" fmla="*/ f417 1 f239"/>
                    <a:gd name="f525" fmla="*/ f418 1 f240"/>
                    <a:gd name="f526" fmla="*/ f419 1 f239"/>
                    <a:gd name="f527" fmla="*/ f420 1 f240"/>
                    <a:gd name="f528" fmla="*/ f421 1 f239"/>
                    <a:gd name="f529" fmla="*/ f422 1 f240"/>
                    <a:gd name="f530" fmla="*/ f423 1 f239"/>
                    <a:gd name="f531" fmla="*/ f424 1 f240"/>
                    <a:gd name="f532" fmla="*/ f425 1 f240"/>
                    <a:gd name="f533" fmla="*/ f426 1 f240"/>
                    <a:gd name="f534" fmla="*/ f427 1 f239"/>
                    <a:gd name="f535" fmla="*/ f428 1 f240"/>
                    <a:gd name="f536" fmla="*/ f429 1 f239"/>
                    <a:gd name="f537" fmla="*/ f430 1 f240"/>
                    <a:gd name="f538" fmla="*/ f431 1 f239"/>
                    <a:gd name="f539" fmla="*/ f432 1 f240"/>
                    <a:gd name="f540" fmla="*/ f433 1 f239"/>
                    <a:gd name="f541" fmla="*/ f434 1 f240"/>
                    <a:gd name="f542" fmla="*/ f435 1 f240"/>
                    <a:gd name="f543" fmla="*/ f436 1 f239"/>
                    <a:gd name="f544" fmla="*/ f437 1 f240"/>
                    <a:gd name="f545" fmla="*/ f438 1 f239"/>
                    <a:gd name="f546" fmla="*/ f439 1 f239"/>
                    <a:gd name="f547" fmla="*/ f440 1 f240"/>
                    <a:gd name="f548" fmla="*/ f441 1 f239"/>
                    <a:gd name="f549" fmla="*/ f442 1 f240"/>
                    <a:gd name="f550" fmla="*/ f443 1 f239"/>
                    <a:gd name="f551" fmla="*/ f444 1 f240"/>
                    <a:gd name="f552" fmla="*/ f445 1 f240"/>
                    <a:gd name="f553" fmla="*/ f446 f234 1"/>
                    <a:gd name="f554" fmla="*/ f447 f234 1"/>
                    <a:gd name="f555" fmla="*/ f449 f235 1"/>
                    <a:gd name="f556" fmla="*/ f448 f235 1"/>
                    <a:gd name="f557" fmla="*/ f451 f234 1"/>
                    <a:gd name="f558" fmla="*/ f452 f235 1"/>
                    <a:gd name="f559" fmla="*/ f453 f234 1"/>
                    <a:gd name="f560" fmla="*/ f454 f235 1"/>
                    <a:gd name="f561" fmla="*/ f455 f234 1"/>
                    <a:gd name="f562" fmla="*/ f456 f235 1"/>
                    <a:gd name="f563" fmla="*/ f457 f234 1"/>
                    <a:gd name="f564" fmla="*/ f458 f235 1"/>
                    <a:gd name="f565" fmla="*/ f459 f234 1"/>
                    <a:gd name="f566" fmla="*/ f460 f235 1"/>
                    <a:gd name="f567" fmla="*/ f461 f234 1"/>
                    <a:gd name="f568" fmla="*/ f462 f235 1"/>
                    <a:gd name="f569" fmla="*/ f463 f234 1"/>
                    <a:gd name="f570" fmla="*/ f464 f235 1"/>
                    <a:gd name="f571" fmla="*/ f465 f234 1"/>
                    <a:gd name="f572" fmla="*/ f466 f235 1"/>
                    <a:gd name="f573" fmla="*/ f467 f234 1"/>
                    <a:gd name="f574" fmla="*/ f468 f235 1"/>
                    <a:gd name="f575" fmla="*/ f469 f234 1"/>
                    <a:gd name="f576" fmla="*/ f470 f235 1"/>
                    <a:gd name="f577" fmla="*/ f471 f234 1"/>
                    <a:gd name="f578" fmla="*/ f472 f235 1"/>
                    <a:gd name="f579" fmla="*/ f473 f234 1"/>
                    <a:gd name="f580" fmla="*/ f474 f235 1"/>
                    <a:gd name="f581" fmla="*/ f475 f234 1"/>
                    <a:gd name="f582" fmla="*/ f476 f235 1"/>
                    <a:gd name="f583" fmla="*/ f477 f234 1"/>
                    <a:gd name="f584" fmla="*/ f478 f235 1"/>
                    <a:gd name="f585" fmla="*/ f479 f234 1"/>
                    <a:gd name="f586" fmla="*/ f480 f235 1"/>
                    <a:gd name="f587" fmla="*/ f481 f234 1"/>
                    <a:gd name="f588" fmla="*/ f482 f235 1"/>
                    <a:gd name="f589" fmla="*/ f483 f234 1"/>
                    <a:gd name="f590" fmla="*/ f484 f235 1"/>
                    <a:gd name="f591" fmla="*/ f485 f235 1"/>
                    <a:gd name="f592" fmla="*/ f486 f234 1"/>
                    <a:gd name="f593" fmla="*/ f487 f235 1"/>
                    <a:gd name="f594" fmla="*/ f488 f234 1"/>
                    <a:gd name="f595" fmla="*/ f489 f235 1"/>
                    <a:gd name="f596" fmla="*/ f490 f234 1"/>
                    <a:gd name="f597" fmla="*/ f491 f235 1"/>
                    <a:gd name="f598" fmla="*/ f492 f235 1"/>
                    <a:gd name="f599" fmla="*/ f493 f234 1"/>
                    <a:gd name="f600" fmla="*/ f494 f235 1"/>
                    <a:gd name="f601" fmla="*/ f495 f234 1"/>
                    <a:gd name="f602" fmla="*/ f496 f234 1"/>
                    <a:gd name="f603" fmla="*/ f497 f235 1"/>
                    <a:gd name="f604" fmla="*/ f498 f234 1"/>
                    <a:gd name="f605" fmla="*/ f499 f235 1"/>
                    <a:gd name="f606" fmla="*/ f500 f234 1"/>
                    <a:gd name="f607" fmla="*/ f501 f235 1"/>
                    <a:gd name="f608" fmla="*/ f502 f234 1"/>
                    <a:gd name="f609" fmla="*/ f503 f234 1"/>
                    <a:gd name="f610" fmla="*/ f504 f234 1"/>
                    <a:gd name="f611" fmla="*/ f505 f235 1"/>
                    <a:gd name="f612" fmla="*/ f506 f234 1"/>
                    <a:gd name="f613" fmla="*/ f507 f235 1"/>
                    <a:gd name="f614" fmla="*/ f508 f234 1"/>
                    <a:gd name="f615" fmla="*/ f509 f235 1"/>
                    <a:gd name="f616" fmla="*/ f510 f234 1"/>
                    <a:gd name="f617" fmla="*/ f511 f235 1"/>
                    <a:gd name="f618" fmla="*/ f512 f234 1"/>
                    <a:gd name="f619" fmla="*/ f513 f235 1"/>
                    <a:gd name="f620" fmla="*/ f514 f234 1"/>
                    <a:gd name="f621" fmla="*/ f515 f235 1"/>
                    <a:gd name="f622" fmla="*/ f516 f234 1"/>
                    <a:gd name="f623" fmla="*/ f517 f235 1"/>
                    <a:gd name="f624" fmla="*/ f518 f235 1"/>
                    <a:gd name="f625" fmla="*/ f519 f235 1"/>
                    <a:gd name="f626" fmla="*/ f520 f234 1"/>
                    <a:gd name="f627" fmla="*/ f521 f235 1"/>
                    <a:gd name="f628" fmla="*/ f522 f234 1"/>
                    <a:gd name="f629" fmla="*/ f523 f235 1"/>
                    <a:gd name="f630" fmla="*/ f524 f234 1"/>
                    <a:gd name="f631" fmla="*/ f525 f235 1"/>
                    <a:gd name="f632" fmla="*/ f526 f234 1"/>
                    <a:gd name="f633" fmla="*/ f527 f235 1"/>
                    <a:gd name="f634" fmla="*/ f528 f234 1"/>
                    <a:gd name="f635" fmla="*/ f529 f235 1"/>
                    <a:gd name="f636" fmla="*/ f530 f234 1"/>
                    <a:gd name="f637" fmla="*/ f531 f235 1"/>
                    <a:gd name="f638" fmla="*/ f532 f235 1"/>
                    <a:gd name="f639" fmla="*/ f533 f235 1"/>
                    <a:gd name="f640" fmla="*/ f534 f234 1"/>
                    <a:gd name="f641" fmla="*/ f535 f235 1"/>
                    <a:gd name="f642" fmla="*/ f536 f234 1"/>
                    <a:gd name="f643" fmla="*/ f537 f235 1"/>
                    <a:gd name="f644" fmla="*/ f538 f234 1"/>
                    <a:gd name="f645" fmla="*/ f539 f235 1"/>
                    <a:gd name="f646" fmla="*/ f540 f234 1"/>
                    <a:gd name="f647" fmla="*/ f541 f235 1"/>
                    <a:gd name="f648" fmla="*/ f542 f235 1"/>
                    <a:gd name="f649" fmla="*/ f543 f234 1"/>
                    <a:gd name="f650" fmla="*/ f544 f235 1"/>
                    <a:gd name="f651" fmla="*/ f545 f234 1"/>
                    <a:gd name="f652" fmla="*/ f546 f234 1"/>
                    <a:gd name="f653" fmla="*/ f547 f235 1"/>
                    <a:gd name="f654" fmla="*/ f548 f234 1"/>
                    <a:gd name="f655" fmla="*/ f549 f235 1"/>
                    <a:gd name="f656" fmla="*/ f550 f234 1"/>
                    <a:gd name="f657" fmla="*/ f551 f235 1"/>
                    <a:gd name="f658" fmla="*/ f552 f235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450">
                      <a:pos x="f557" y="f558"/>
                    </a:cxn>
                    <a:cxn ang="f450">
                      <a:pos x="f559" y="f560"/>
                    </a:cxn>
                    <a:cxn ang="f450">
                      <a:pos x="f561" y="f562"/>
                    </a:cxn>
                    <a:cxn ang="f450">
                      <a:pos x="f563" y="f564"/>
                    </a:cxn>
                    <a:cxn ang="f450">
                      <a:pos x="f565" y="f566"/>
                    </a:cxn>
                    <a:cxn ang="f450">
                      <a:pos x="f567" y="f568"/>
                    </a:cxn>
                    <a:cxn ang="f450">
                      <a:pos x="f569" y="f570"/>
                    </a:cxn>
                    <a:cxn ang="f450">
                      <a:pos x="f571" y="f572"/>
                    </a:cxn>
                    <a:cxn ang="f450">
                      <a:pos x="f573" y="f574"/>
                    </a:cxn>
                    <a:cxn ang="f450">
                      <a:pos x="f575" y="f576"/>
                    </a:cxn>
                    <a:cxn ang="f450">
                      <a:pos x="f577" y="f578"/>
                    </a:cxn>
                    <a:cxn ang="f450">
                      <a:pos x="f579" y="f580"/>
                    </a:cxn>
                    <a:cxn ang="f450">
                      <a:pos x="f581" y="f582"/>
                    </a:cxn>
                    <a:cxn ang="f450">
                      <a:pos x="f583" y="f584"/>
                    </a:cxn>
                    <a:cxn ang="f450">
                      <a:pos x="f585" y="f586"/>
                    </a:cxn>
                    <a:cxn ang="f450">
                      <a:pos x="f587" y="f588"/>
                    </a:cxn>
                    <a:cxn ang="f450">
                      <a:pos x="f589" y="f590"/>
                    </a:cxn>
                    <a:cxn ang="f450">
                      <a:pos x="f589" y="f591"/>
                    </a:cxn>
                    <a:cxn ang="f450">
                      <a:pos x="f592" y="f593"/>
                    </a:cxn>
                    <a:cxn ang="f450">
                      <a:pos x="f594" y="f595"/>
                    </a:cxn>
                    <a:cxn ang="f450">
                      <a:pos x="f596" y="f597"/>
                    </a:cxn>
                    <a:cxn ang="f450">
                      <a:pos x="f594" y="f598"/>
                    </a:cxn>
                    <a:cxn ang="f450">
                      <a:pos x="f599" y="f600"/>
                    </a:cxn>
                    <a:cxn ang="f450">
                      <a:pos x="f601" y="f584"/>
                    </a:cxn>
                    <a:cxn ang="f450">
                      <a:pos x="f602" y="f603"/>
                    </a:cxn>
                    <a:cxn ang="f450">
                      <a:pos x="f604" y="f605"/>
                    </a:cxn>
                    <a:cxn ang="f450">
                      <a:pos x="f606" y="f607"/>
                    </a:cxn>
                    <a:cxn ang="f450">
                      <a:pos x="f608" y="f576"/>
                    </a:cxn>
                    <a:cxn ang="f450">
                      <a:pos x="f609" y="f600"/>
                    </a:cxn>
                    <a:cxn ang="f450">
                      <a:pos x="f610" y="f611"/>
                    </a:cxn>
                    <a:cxn ang="f450">
                      <a:pos x="f612" y="f613"/>
                    </a:cxn>
                    <a:cxn ang="f450">
                      <a:pos x="f614" y="f615"/>
                    </a:cxn>
                    <a:cxn ang="f450">
                      <a:pos x="f616" y="f617"/>
                    </a:cxn>
                    <a:cxn ang="f450">
                      <a:pos x="f618" y="f619"/>
                    </a:cxn>
                    <a:cxn ang="f450">
                      <a:pos x="f620" y="f621"/>
                    </a:cxn>
                    <a:cxn ang="f450">
                      <a:pos x="f622" y="f623"/>
                    </a:cxn>
                    <a:cxn ang="f450">
                      <a:pos x="f612" y="f624"/>
                    </a:cxn>
                    <a:cxn ang="f450">
                      <a:pos x="f610" y="f625"/>
                    </a:cxn>
                    <a:cxn ang="f450">
                      <a:pos x="f626" y="f627"/>
                    </a:cxn>
                    <a:cxn ang="f450">
                      <a:pos x="f628" y="f629"/>
                    </a:cxn>
                    <a:cxn ang="f450">
                      <a:pos x="f630" y="f631"/>
                    </a:cxn>
                    <a:cxn ang="f450">
                      <a:pos x="f632" y="f633"/>
                    </a:cxn>
                    <a:cxn ang="f450">
                      <a:pos x="f634" y="f635"/>
                    </a:cxn>
                    <a:cxn ang="f450">
                      <a:pos x="f636" y="f633"/>
                    </a:cxn>
                    <a:cxn ang="f450">
                      <a:pos x="f599" y="f637"/>
                    </a:cxn>
                    <a:cxn ang="f450">
                      <a:pos x="f594" y="f638"/>
                    </a:cxn>
                    <a:cxn ang="f450">
                      <a:pos x="f594" y="f639"/>
                    </a:cxn>
                    <a:cxn ang="f450">
                      <a:pos x="f640" y="f641"/>
                    </a:cxn>
                    <a:cxn ang="f450">
                      <a:pos x="f642" y="f643"/>
                    </a:cxn>
                    <a:cxn ang="f450">
                      <a:pos x="f644" y="f645"/>
                    </a:cxn>
                    <a:cxn ang="f450">
                      <a:pos x="f646" y="f647"/>
                    </a:cxn>
                    <a:cxn ang="f450">
                      <a:pos x="f587" y="f648"/>
                    </a:cxn>
                    <a:cxn ang="f450">
                      <a:pos x="f649" y="f650"/>
                    </a:cxn>
                    <a:cxn ang="f450">
                      <a:pos x="f651" y="f623"/>
                    </a:cxn>
                    <a:cxn ang="f450">
                      <a:pos x="f652" y="f653"/>
                    </a:cxn>
                    <a:cxn ang="f450">
                      <a:pos x="f654" y="f655"/>
                    </a:cxn>
                    <a:cxn ang="f450">
                      <a:pos x="f656" y="f657"/>
                    </a:cxn>
                    <a:cxn ang="f450">
                      <a:pos x="f573" y="f658"/>
                    </a:cxn>
                  </a:cxnLst>
                  <a:rect l="f553" t="f556" r="f554" b="f555"/>
                  <a:pathLst>
                    <a:path w="740" h="840">
                      <a:moveTo>
                        <a:pt x="f9" y="f10"/>
                      </a:moveTo>
                      <a:lnTo>
                        <a:pt x="f9" y="f10"/>
                      </a:lnTo>
                      <a:lnTo>
                        <a:pt x="f11" y="f12"/>
                      </a:lnTo>
                      <a:lnTo>
                        <a:pt x="f13" y="f14"/>
                      </a:lnTo>
                      <a:lnTo>
                        <a:pt x="f9" y="f15"/>
                      </a:lnTo>
                      <a:lnTo>
                        <a:pt x="f16" y="f17"/>
                      </a:lnTo>
                      <a:lnTo>
                        <a:pt x="f18" y="f19"/>
                      </a:lnTo>
                      <a:lnTo>
                        <a:pt x="f18" y="f19"/>
                      </a:lnTo>
                      <a:lnTo>
                        <a:pt x="f20" y="f21"/>
                      </a:lnTo>
                      <a:lnTo>
                        <a:pt x="f22" y="f23"/>
                      </a:lnTo>
                      <a:lnTo>
                        <a:pt x="f24" y="f25"/>
                      </a:lnTo>
                      <a:lnTo>
                        <a:pt x="f26" y="f27"/>
                      </a:lnTo>
                      <a:lnTo>
                        <a:pt x="f28" y="f29"/>
                      </a:lnTo>
                      <a:lnTo>
                        <a:pt x="f28" y="f29"/>
                      </a:lnTo>
                      <a:lnTo>
                        <a:pt x="f14" y="f30"/>
                      </a:lnTo>
                      <a:lnTo>
                        <a:pt x="f14" y="f30"/>
                      </a:lnTo>
                      <a:lnTo>
                        <a:pt x="f19" y="f31"/>
                      </a:lnTo>
                      <a:lnTo>
                        <a:pt x="f19" y="f31"/>
                      </a:lnTo>
                      <a:lnTo>
                        <a:pt x="f32" y="f33"/>
                      </a:lnTo>
                      <a:lnTo>
                        <a:pt x="f34" y="f35"/>
                      </a:lnTo>
                      <a:lnTo>
                        <a:pt x="f36" y="f37"/>
                      </a:lnTo>
                      <a:lnTo>
                        <a:pt x="f38" y="f39"/>
                      </a:lnTo>
                      <a:lnTo>
                        <a:pt x="f40" y="f41"/>
                      </a:lnTo>
                      <a:lnTo>
                        <a:pt x="f40" y="f41"/>
                      </a:lnTo>
                      <a:lnTo>
                        <a:pt x="f38" y="f42"/>
                      </a:lnTo>
                      <a:lnTo>
                        <a:pt x="f36" y="f43"/>
                      </a:lnTo>
                      <a:lnTo>
                        <a:pt x="f34" y="f44"/>
                      </a:lnTo>
                      <a:lnTo>
                        <a:pt x="f32" y="f45"/>
                      </a:lnTo>
                      <a:lnTo>
                        <a:pt x="f46" y="f47"/>
                      </a:lnTo>
                      <a:lnTo>
                        <a:pt x="f46" y="f47"/>
                      </a:lnTo>
                      <a:lnTo>
                        <a:pt x="f14" y="f48"/>
                      </a:lnTo>
                      <a:lnTo>
                        <a:pt x="f14" y="f48"/>
                      </a:lnTo>
                      <a:lnTo>
                        <a:pt x="f49" y="f50"/>
                      </a:lnTo>
                      <a:lnTo>
                        <a:pt x="f51" y="f52"/>
                      </a:lnTo>
                      <a:lnTo>
                        <a:pt x="f53" y="f54"/>
                      </a:lnTo>
                      <a:lnTo>
                        <a:pt x="f55" y="f56"/>
                      </a:lnTo>
                      <a:lnTo>
                        <a:pt x="f55" y="f56"/>
                      </a:lnTo>
                      <a:lnTo>
                        <a:pt x="f18" y="f57"/>
                      </a:lnTo>
                      <a:lnTo>
                        <a:pt x="f16" y="f58"/>
                      </a:lnTo>
                      <a:lnTo>
                        <a:pt x="f59" y="f60"/>
                      </a:lnTo>
                      <a:lnTo>
                        <a:pt x="f13" y="f61"/>
                      </a:lnTo>
                      <a:lnTo>
                        <a:pt x="f13" y="f61"/>
                      </a:lnTo>
                      <a:lnTo>
                        <a:pt x="f11" y="f62"/>
                      </a:lnTo>
                      <a:lnTo>
                        <a:pt x="f9" y="f63"/>
                      </a:lnTo>
                      <a:lnTo>
                        <a:pt x="f7" y="f64"/>
                      </a:lnTo>
                      <a:lnTo>
                        <a:pt x="f65" y="f66"/>
                      </a:lnTo>
                      <a:lnTo>
                        <a:pt x="f24" y="f67"/>
                      </a:lnTo>
                      <a:lnTo>
                        <a:pt x="f24" y="f67"/>
                      </a:lnTo>
                      <a:lnTo>
                        <a:pt x="f68" y="f69"/>
                      </a:lnTo>
                      <a:lnTo>
                        <a:pt x="f70" y="f71"/>
                      </a:lnTo>
                      <a:lnTo>
                        <a:pt x="f72" y="f73"/>
                      </a:lnTo>
                      <a:lnTo>
                        <a:pt x="f74" y="f75"/>
                      </a:lnTo>
                      <a:lnTo>
                        <a:pt x="f76" y="f77"/>
                      </a:lnTo>
                      <a:lnTo>
                        <a:pt x="f76" y="f77"/>
                      </a:lnTo>
                      <a:lnTo>
                        <a:pt x="f78" y="f79"/>
                      </a:lnTo>
                      <a:lnTo>
                        <a:pt x="f49" y="f80"/>
                      </a:lnTo>
                      <a:lnTo>
                        <a:pt x="f81" y="f82"/>
                      </a:lnTo>
                      <a:lnTo>
                        <a:pt x="f22" y="f83"/>
                      </a:lnTo>
                      <a:lnTo>
                        <a:pt x="f19" y="f84"/>
                      </a:lnTo>
                      <a:lnTo>
                        <a:pt x="f19" y="f84"/>
                      </a:lnTo>
                      <a:lnTo>
                        <a:pt x="f15" y="f58"/>
                      </a:lnTo>
                      <a:lnTo>
                        <a:pt x="f15" y="f58"/>
                      </a:lnTo>
                      <a:lnTo>
                        <a:pt x="f21" y="f85"/>
                      </a:lnTo>
                      <a:lnTo>
                        <a:pt x="f21" y="f85"/>
                      </a:lnTo>
                      <a:lnTo>
                        <a:pt x="f29" y="f56"/>
                      </a:lnTo>
                      <a:lnTo>
                        <a:pt x="f38" y="f86"/>
                      </a:lnTo>
                      <a:lnTo>
                        <a:pt x="f87" y="f88"/>
                      </a:lnTo>
                      <a:lnTo>
                        <a:pt x="f89" y="f50"/>
                      </a:lnTo>
                      <a:lnTo>
                        <a:pt x="f89" y="f50"/>
                      </a:lnTo>
                      <a:lnTo>
                        <a:pt x="f89" y="f50"/>
                      </a:lnTo>
                      <a:lnTo>
                        <a:pt x="f89" y="f50"/>
                      </a:lnTo>
                      <a:lnTo>
                        <a:pt x="f39" y="f50"/>
                      </a:lnTo>
                      <a:lnTo>
                        <a:pt x="f39" y="f50"/>
                      </a:lnTo>
                      <a:lnTo>
                        <a:pt x="f90" y="f91"/>
                      </a:lnTo>
                      <a:lnTo>
                        <a:pt x="f92" y="f93"/>
                      </a:lnTo>
                      <a:lnTo>
                        <a:pt x="f94" y="f95"/>
                      </a:lnTo>
                      <a:lnTo>
                        <a:pt x="f43" y="f62"/>
                      </a:lnTo>
                      <a:lnTo>
                        <a:pt x="f96" y="f97"/>
                      </a:lnTo>
                      <a:lnTo>
                        <a:pt x="f96" y="f97"/>
                      </a:lnTo>
                      <a:lnTo>
                        <a:pt x="f98" y="f99"/>
                      </a:lnTo>
                      <a:lnTo>
                        <a:pt x="f98" y="f99"/>
                      </a:lnTo>
                      <a:lnTo>
                        <a:pt x="f98" y="f100"/>
                      </a:lnTo>
                      <a:lnTo>
                        <a:pt x="f36" y="f101"/>
                      </a:lnTo>
                      <a:lnTo>
                        <a:pt x="f102" y="f103"/>
                      </a:lnTo>
                      <a:lnTo>
                        <a:pt x="f104" y="f73"/>
                      </a:lnTo>
                      <a:lnTo>
                        <a:pt x="f104" y="f73"/>
                      </a:lnTo>
                      <a:lnTo>
                        <a:pt x="f104" y="f105"/>
                      </a:lnTo>
                      <a:lnTo>
                        <a:pt x="f106" y="f107"/>
                      </a:lnTo>
                      <a:lnTo>
                        <a:pt x="f108" y="f109"/>
                      </a:lnTo>
                      <a:lnTo>
                        <a:pt x="f104" y="f110"/>
                      </a:lnTo>
                      <a:lnTo>
                        <a:pt x="f104" y="f110"/>
                      </a:lnTo>
                      <a:lnTo>
                        <a:pt x="f96" y="f111"/>
                      </a:lnTo>
                      <a:lnTo>
                        <a:pt x="f112" y="f113"/>
                      </a:lnTo>
                      <a:lnTo>
                        <a:pt x="f112" y="f6"/>
                      </a:lnTo>
                      <a:lnTo>
                        <a:pt x="f114" y="f6"/>
                      </a:lnTo>
                      <a:lnTo>
                        <a:pt x="f115" y="f6"/>
                      </a:lnTo>
                      <a:lnTo>
                        <a:pt x="f116" y="f6"/>
                      </a:lnTo>
                      <a:lnTo>
                        <a:pt x="f116" y="f113"/>
                      </a:lnTo>
                      <a:lnTo>
                        <a:pt x="f116" y="f113"/>
                      </a:lnTo>
                      <a:lnTo>
                        <a:pt x="f117" y="f107"/>
                      </a:lnTo>
                      <a:lnTo>
                        <a:pt x="f118" y="f119"/>
                      </a:lnTo>
                      <a:lnTo>
                        <a:pt x="f93" y="f109"/>
                      </a:lnTo>
                      <a:lnTo>
                        <a:pt x="f120" y="f107"/>
                      </a:lnTo>
                      <a:lnTo>
                        <a:pt x="f118" y="f121"/>
                      </a:lnTo>
                      <a:lnTo>
                        <a:pt x="f118" y="f121"/>
                      </a:lnTo>
                      <a:lnTo>
                        <a:pt x="f118" y="f122"/>
                      </a:lnTo>
                      <a:lnTo>
                        <a:pt x="f117" y="f123"/>
                      </a:lnTo>
                      <a:lnTo>
                        <a:pt x="f124" y="f103"/>
                      </a:lnTo>
                      <a:lnTo>
                        <a:pt x="f125" y="f101"/>
                      </a:lnTo>
                      <a:lnTo>
                        <a:pt x="f117" y="f126"/>
                      </a:lnTo>
                      <a:lnTo>
                        <a:pt x="f117" y="f126"/>
                      </a:lnTo>
                      <a:lnTo>
                        <a:pt x="f45" y="f99"/>
                      </a:lnTo>
                      <a:lnTo>
                        <a:pt x="f45" y="f99"/>
                      </a:lnTo>
                      <a:lnTo>
                        <a:pt x="f45" y="f127"/>
                      </a:lnTo>
                      <a:lnTo>
                        <a:pt x="f45" y="f127"/>
                      </a:lnTo>
                      <a:lnTo>
                        <a:pt x="f128" y="f125"/>
                      </a:lnTo>
                      <a:lnTo>
                        <a:pt x="f129" y="f57"/>
                      </a:lnTo>
                      <a:lnTo>
                        <a:pt x="f130" y="f131"/>
                      </a:lnTo>
                      <a:lnTo>
                        <a:pt x="f132" y="f133"/>
                      </a:lnTo>
                      <a:lnTo>
                        <a:pt x="f134" y="f50"/>
                      </a:lnTo>
                      <a:lnTo>
                        <a:pt x="f134" y="f50"/>
                      </a:lnTo>
                      <a:lnTo>
                        <a:pt x="f93" y="f132"/>
                      </a:lnTo>
                      <a:lnTo>
                        <a:pt x="f93" y="f132"/>
                      </a:lnTo>
                      <a:lnTo>
                        <a:pt x="f135" y="f50"/>
                      </a:lnTo>
                      <a:lnTo>
                        <a:pt x="f124" y="f134"/>
                      </a:lnTo>
                      <a:lnTo>
                        <a:pt x="f136" y="f56"/>
                      </a:lnTo>
                      <a:lnTo>
                        <a:pt x="f137" y="f85"/>
                      </a:lnTo>
                      <a:lnTo>
                        <a:pt x="f137" y="f85"/>
                      </a:lnTo>
                      <a:lnTo>
                        <a:pt x="f66" y="f58"/>
                      </a:lnTo>
                      <a:lnTo>
                        <a:pt x="f66" y="f58"/>
                      </a:lnTo>
                      <a:lnTo>
                        <a:pt x="f138" y="f60"/>
                      </a:lnTo>
                      <a:lnTo>
                        <a:pt x="f83" y="f82"/>
                      </a:lnTo>
                      <a:lnTo>
                        <a:pt x="f139" y="f140"/>
                      </a:lnTo>
                      <a:lnTo>
                        <a:pt x="f75" y="f80"/>
                      </a:lnTo>
                      <a:lnTo>
                        <a:pt x="f75" y="f80"/>
                      </a:lnTo>
                      <a:lnTo>
                        <a:pt x="f141" y="f142"/>
                      </a:lnTo>
                      <a:lnTo>
                        <a:pt x="f101" y="f73"/>
                      </a:lnTo>
                      <a:lnTo>
                        <a:pt x="f143" y="f123"/>
                      </a:lnTo>
                      <a:lnTo>
                        <a:pt x="f144" y="f71"/>
                      </a:lnTo>
                      <a:lnTo>
                        <a:pt x="f144" y="f71"/>
                      </a:lnTo>
                      <a:lnTo>
                        <a:pt x="f145" y="f127"/>
                      </a:lnTo>
                      <a:lnTo>
                        <a:pt x="f146" y="f67"/>
                      </a:lnTo>
                      <a:lnTo>
                        <a:pt x="f147" y="f67"/>
                      </a:lnTo>
                      <a:lnTo>
                        <a:pt x="f148" y="f137"/>
                      </a:lnTo>
                      <a:lnTo>
                        <a:pt x="f113" y="f127"/>
                      </a:lnTo>
                      <a:lnTo>
                        <a:pt x="f113" y="f127"/>
                      </a:lnTo>
                      <a:lnTo>
                        <a:pt x="f6" y="f63"/>
                      </a:lnTo>
                      <a:lnTo>
                        <a:pt x="f149" y="f150"/>
                      </a:lnTo>
                      <a:lnTo>
                        <a:pt x="f149" y="f150"/>
                      </a:lnTo>
                      <a:lnTo>
                        <a:pt x="f109" y="f125"/>
                      </a:lnTo>
                      <a:lnTo>
                        <a:pt x="f151" y="f152"/>
                      </a:lnTo>
                      <a:lnTo>
                        <a:pt x="f149" y="f84"/>
                      </a:lnTo>
                      <a:lnTo>
                        <a:pt x="f153" y="f85"/>
                      </a:lnTo>
                      <a:lnTo>
                        <a:pt x="f101" y="f135"/>
                      </a:lnTo>
                      <a:lnTo>
                        <a:pt x="f101" y="f135"/>
                      </a:lnTo>
                      <a:lnTo>
                        <a:pt x="f154" y="f155"/>
                      </a:lnTo>
                      <a:lnTo>
                        <a:pt x="f83" y="f91"/>
                      </a:lnTo>
                      <a:lnTo>
                        <a:pt x="f146" y="f128"/>
                      </a:lnTo>
                      <a:lnTo>
                        <a:pt x="f156" y="f116"/>
                      </a:lnTo>
                      <a:lnTo>
                        <a:pt x="f123" y="f132"/>
                      </a:lnTo>
                      <a:lnTo>
                        <a:pt x="f123" y="f132"/>
                      </a:lnTo>
                      <a:lnTo>
                        <a:pt x="f157" y="f130"/>
                      </a:lnTo>
                      <a:lnTo>
                        <a:pt x="f157" y="f130"/>
                      </a:lnTo>
                      <a:lnTo>
                        <a:pt x="f158" y="f159"/>
                      </a:lnTo>
                      <a:lnTo>
                        <a:pt x="f158" y="f159"/>
                      </a:lnTo>
                      <a:lnTo>
                        <a:pt x="f97" y="f52"/>
                      </a:lnTo>
                      <a:lnTo>
                        <a:pt x="f160" y="f161"/>
                      </a:lnTo>
                      <a:lnTo>
                        <a:pt x="f162" y="f43"/>
                      </a:lnTo>
                      <a:lnTo>
                        <a:pt x="f79" y="f163"/>
                      </a:lnTo>
                      <a:lnTo>
                        <a:pt x="f164" y="f41"/>
                      </a:lnTo>
                      <a:lnTo>
                        <a:pt x="f164" y="f41"/>
                      </a:lnTo>
                      <a:lnTo>
                        <a:pt x="f79" y="f165"/>
                      </a:lnTo>
                      <a:lnTo>
                        <a:pt x="f166" y="f37"/>
                      </a:lnTo>
                      <a:lnTo>
                        <a:pt x="f160" y="f167"/>
                      </a:lnTo>
                      <a:lnTo>
                        <a:pt x="f168" y="f40"/>
                      </a:lnTo>
                      <a:lnTo>
                        <a:pt x="f138" y="f169"/>
                      </a:lnTo>
                      <a:lnTo>
                        <a:pt x="f138" y="f169"/>
                      </a:lnTo>
                      <a:lnTo>
                        <a:pt x="f157" y="f170"/>
                      </a:lnTo>
                      <a:lnTo>
                        <a:pt x="f157" y="f170"/>
                      </a:lnTo>
                      <a:lnTo>
                        <a:pt x="f73" y="f171"/>
                      </a:lnTo>
                      <a:lnTo>
                        <a:pt x="f172" y="f33"/>
                      </a:lnTo>
                      <a:lnTo>
                        <a:pt x="f173" y="f174"/>
                      </a:lnTo>
                      <a:lnTo>
                        <a:pt x="f83" y="f175"/>
                      </a:lnTo>
                      <a:lnTo>
                        <a:pt x="f83" y="f175"/>
                      </a:lnTo>
                      <a:lnTo>
                        <a:pt x="f101" y="f46"/>
                      </a:lnTo>
                      <a:lnTo>
                        <a:pt x="f176" y="f177"/>
                      </a:lnTo>
                      <a:lnTo>
                        <a:pt x="f153" y="f178"/>
                      </a:lnTo>
                      <a:lnTo>
                        <a:pt x="f179" y="f180"/>
                      </a:lnTo>
                      <a:lnTo>
                        <a:pt x="f179" y="f180"/>
                      </a:lnTo>
                      <a:lnTo>
                        <a:pt x="f109" y="f181"/>
                      </a:lnTo>
                      <a:lnTo>
                        <a:pt x="f149" y="f182"/>
                      </a:lnTo>
                      <a:lnTo>
                        <a:pt x="f113" y="f183"/>
                      </a:lnTo>
                      <a:lnTo>
                        <a:pt x="f184" y="f185"/>
                      </a:lnTo>
                      <a:lnTo>
                        <a:pt x="f146" y="f186"/>
                      </a:lnTo>
                      <a:lnTo>
                        <a:pt x="f146" y="f186"/>
                      </a:lnTo>
                      <a:lnTo>
                        <a:pt x="f187" y="f188"/>
                      </a:lnTo>
                      <a:lnTo>
                        <a:pt x="f189" y="f190"/>
                      </a:lnTo>
                      <a:lnTo>
                        <a:pt x="f103" y="f191"/>
                      </a:lnTo>
                      <a:lnTo>
                        <a:pt x="f192" y="f13"/>
                      </a:lnTo>
                      <a:lnTo>
                        <a:pt x="f193" y="f194"/>
                      </a:lnTo>
                      <a:lnTo>
                        <a:pt x="f193" y="f194"/>
                      </a:lnTo>
                      <a:lnTo>
                        <a:pt x="f195" y="f49"/>
                      </a:lnTo>
                      <a:lnTo>
                        <a:pt x="f73" y="f196"/>
                      </a:lnTo>
                      <a:lnTo>
                        <a:pt x="f197" y="f198"/>
                      </a:lnTo>
                      <a:lnTo>
                        <a:pt x="f199" y="f200"/>
                      </a:lnTo>
                      <a:lnTo>
                        <a:pt x="f158" y="f15"/>
                      </a:lnTo>
                      <a:lnTo>
                        <a:pt x="f158" y="f15"/>
                      </a:lnTo>
                      <a:lnTo>
                        <a:pt x="f66" y="f177"/>
                      </a:lnTo>
                      <a:lnTo>
                        <a:pt x="f66" y="f177"/>
                      </a:lnTo>
                      <a:lnTo>
                        <a:pt x="f99" y="f201"/>
                      </a:lnTo>
                      <a:lnTo>
                        <a:pt x="f99" y="f201"/>
                      </a:lnTo>
                      <a:lnTo>
                        <a:pt x="f71" y="f175"/>
                      </a:lnTo>
                      <a:lnTo>
                        <a:pt x="f79" y="f202"/>
                      </a:lnTo>
                      <a:lnTo>
                        <a:pt x="f203" y="f171"/>
                      </a:lnTo>
                      <a:lnTo>
                        <a:pt x="f93" y="f29"/>
                      </a:lnTo>
                      <a:lnTo>
                        <a:pt x="f93" y="f29"/>
                      </a:lnTo>
                      <a:lnTo>
                        <a:pt x="f134" y="f171"/>
                      </a:lnTo>
                      <a:lnTo>
                        <a:pt x="f134" y="f171"/>
                      </a:lnTo>
                      <a:lnTo>
                        <a:pt x="f132" y="f204"/>
                      </a:lnTo>
                      <a:lnTo>
                        <a:pt x="f130" y="f201"/>
                      </a:lnTo>
                      <a:lnTo>
                        <a:pt x="f129" y="f205"/>
                      </a:lnTo>
                      <a:lnTo>
                        <a:pt x="f128" y="f181"/>
                      </a:lnTo>
                      <a:lnTo>
                        <a:pt x="f45" y="f206"/>
                      </a:lnTo>
                      <a:lnTo>
                        <a:pt x="f45" y="f206"/>
                      </a:lnTo>
                      <a:lnTo>
                        <a:pt x="f45" y="f207"/>
                      </a:lnTo>
                      <a:lnTo>
                        <a:pt x="f45" y="f207"/>
                      </a:lnTo>
                      <a:lnTo>
                        <a:pt x="f45" y="f208"/>
                      </a:lnTo>
                      <a:lnTo>
                        <a:pt x="f162" y="f209"/>
                      </a:lnTo>
                      <a:lnTo>
                        <a:pt x="f210" y="f211"/>
                      </a:lnTo>
                      <a:lnTo>
                        <a:pt x="f117" y="f191"/>
                      </a:lnTo>
                      <a:lnTo>
                        <a:pt x="f117" y="f191"/>
                      </a:lnTo>
                      <a:lnTo>
                        <a:pt x="f117" y="f59"/>
                      </a:lnTo>
                      <a:lnTo>
                        <a:pt x="f155" y="f212"/>
                      </a:lnTo>
                      <a:lnTo>
                        <a:pt x="f131" y="f213"/>
                      </a:lnTo>
                      <a:lnTo>
                        <a:pt x="f117" y="f214"/>
                      </a:lnTo>
                      <a:lnTo>
                        <a:pt x="f117" y="f214"/>
                      </a:lnTo>
                      <a:lnTo>
                        <a:pt x="f45" y="f215"/>
                      </a:lnTo>
                      <a:lnTo>
                        <a:pt x="f2" y="f216"/>
                      </a:lnTo>
                      <a:lnTo>
                        <a:pt x="f2" y="f8"/>
                      </a:lnTo>
                      <a:lnTo>
                        <a:pt x="f217" y="f8"/>
                      </a:lnTo>
                      <a:lnTo>
                        <a:pt x="f217" y="f8"/>
                      </a:lnTo>
                      <a:lnTo>
                        <a:pt x="f218" y="f8"/>
                      </a:lnTo>
                      <a:lnTo>
                        <a:pt x="f219" y="f8"/>
                      </a:lnTo>
                      <a:lnTo>
                        <a:pt x="f219" y="f216"/>
                      </a:lnTo>
                      <a:lnTo>
                        <a:pt x="f219" y="f216"/>
                      </a:lnTo>
                      <a:lnTo>
                        <a:pt x="f98" y="f215"/>
                      </a:lnTo>
                      <a:lnTo>
                        <a:pt x="f220" y="f221"/>
                      </a:lnTo>
                      <a:lnTo>
                        <a:pt x="f89" y="f213"/>
                      </a:lnTo>
                      <a:lnTo>
                        <a:pt x="f222" y="f212"/>
                      </a:lnTo>
                      <a:lnTo>
                        <a:pt x="f220" y="f16"/>
                      </a:lnTo>
                      <a:lnTo>
                        <a:pt x="f220" y="f16"/>
                      </a:lnTo>
                      <a:lnTo>
                        <a:pt x="f220" y="f223"/>
                      </a:lnTo>
                      <a:lnTo>
                        <a:pt x="f104" y="f224"/>
                      </a:lnTo>
                      <a:lnTo>
                        <a:pt x="f38" y="f211"/>
                      </a:lnTo>
                      <a:lnTo>
                        <a:pt x="f225" y="f209"/>
                      </a:lnTo>
                      <a:lnTo>
                        <a:pt x="f98" y="f226"/>
                      </a:lnTo>
                      <a:lnTo>
                        <a:pt x="f98" y="f226"/>
                      </a:lnTo>
                      <a:lnTo>
                        <a:pt x="f98" y="f207"/>
                      </a:lnTo>
                      <a:lnTo>
                        <a:pt x="f98" y="f207"/>
                      </a:lnTo>
                      <a:lnTo>
                        <a:pt x="f98" y="f227"/>
                      </a:lnTo>
                      <a:lnTo>
                        <a:pt x="f98" y="f227"/>
                      </a:lnTo>
                      <a:lnTo>
                        <a:pt x="f43" y="f12"/>
                      </a:lnTo>
                      <a:lnTo>
                        <a:pt x="f94" y="f46"/>
                      </a:lnTo>
                      <a:lnTo>
                        <a:pt x="f92" y="f32"/>
                      </a:lnTo>
                      <a:lnTo>
                        <a:pt x="f90" y="f204"/>
                      </a:lnTo>
                      <a:lnTo>
                        <a:pt x="f39" y="f171"/>
                      </a:lnTo>
                      <a:lnTo>
                        <a:pt x="f39" y="f171"/>
                      </a:lnTo>
                      <a:lnTo>
                        <a:pt x="f89" y="f29"/>
                      </a:lnTo>
                      <a:lnTo>
                        <a:pt x="f89" y="f29"/>
                      </a:lnTo>
                      <a:lnTo>
                        <a:pt x="f228" y="f171"/>
                      </a:lnTo>
                      <a:lnTo>
                        <a:pt x="f25" y="f202"/>
                      </a:lnTo>
                      <a:lnTo>
                        <a:pt x="f171" y="f175"/>
                      </a:lnTo>
                      <a:lnTo>
                        <a:pt x="f177" y="f17"/>
                      </a:lnTo>
                      <a:lnTo>
                        <a:pt x="f177" y="f17"/>
                      </a:lnTo>
                      <a:lnTo>
                        <a:pt x="f15" y="f177"/>
                      </a:lnTo>
                      <a:lnTo>
                        <a:pt x="f15" y="f177"/>
                      </a:lnTo>
                      <a:lnTo>
                        <a:pt x="f46" y="f178"/>
                      </a:lnTo>
                      <a:lnTo>
                        <a:pt x="f55" y="f198"/>
                      </a:lnTo>
                      <a:lnTo>
                        <a:pt x="f229" y="f68"/>
                      </a:lnTo>
                      <a:lnTo>
                        <a:pt x="f230" y="f196"/>
                      </a:lnTo>
                      <a:lnTo>
                        <a:pt x="f230" y="f196"/>
                      </a:lnTo>
                      <a:lnTo>
                        <a:pt x="f186" y="f194"/>
                      </a:lnTo>
                      <a:lnTo>
                        <a:pt x="f18" y="f191"/>
                      </a:lnTo>
                      <a:lnTo>
                        <a:pt x="f224" y="f224"/>
                      </a:lnTo>
                      <a:lnTo>
                        <a:pt x="f231" y="f190"/>
                      </a:lnTo>
                      <a:lnTo>
                        <a:pt x="f231" y="f190"/>
                      </a:lnTo>
                      <a:lnTo>
                        <a:pt x="f198" y="f227"/>
                      </a:lnTo>
                      <a:lnTo>
                        <a:pt x="f24" y="f186"/>
                      </a:lnTo>
                      <a:lnTo>
                        <a:pt x="f232" y="f186"/>
                      </a:lnTo>
                      <a:lnTo>
                        <a:pt x="f7" y="f182"/>
                      </a:lnTo>
                      <a:lnTo>
                        <a:pt x="f9" y="f10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Verdana"/>
                  </a:endParaRPr>
                </a:p>
              </p:txBody>
            </p:sp>
            <p:sp>
              <p:nvSpPr>
                <p:cNvPr id="8" name="Freeform 33"/>
                <p:cNvSpPr/>
                <p:nvPr/>
              </p:nvSpPr>
              <p:spPr>
                <a:xfrm rot="21141868">
                  <a:off x="7350350" y="4152410"/>
                  <a:ext cx="911583" cy="1033125"/>
                </a:xfrm>
                <a:custGeom>
                  <a:avLst/>
                  <a:gdLst>
                    <a:gd name="f0" fmla="val 10800000"/>
                    <a:gd name="f1" fmla="val 5400000"/>
                    <a:gd name="f2" fmla="val 360"/>
                    <a:gd name="f3" fmla="val 180"/>
                    <a:gd name="f4" fmla="val w"/>
                    <a:gd name="f5" fmla="val h"/>
                    <a:gd name="f6" fmla="val 0"/>
                    <a:gd name="f7" fmla="val 660"/>
                    <a:gd name="f8" fmla="val 748"/>
                    <a:gd name="f9" fmla="val 554"/>
                    <a:gd name="f10" fmla="val 658"/>
                    <a:gd name="f11" fmla="val 556"/>
                    <a:gd name="f12" fmla="val 652"/>
                    <a:gd name="f13" fmla="val 568"/>
                    <a:gd name="f14" fmla="val 650"/>
                    <a:gd name="f15" fmla="val 572"/>
                    <a:gd name="f16" fmla="val 646"/>
                    <a:gd name="f17" fmla="val 570"/>
                    <a:gd name="f18" fmla="val 614"/>
                    <a:gd name="f19" fmla="val 558"/>
                    <a:gd name="f20" fmla="val 580"/>
                    <a:gd name="f21" fmla="val 542"/>
                    <a:gd name="f22" fmla="val 594"/>
                    <a:gd name="f23" fmla="val 598"/>
                    <a:gd name="f24" fmla="val 586"/>
                    <a:gd name="f25" fmla="val 602"/>
                    <a:gd name="f26" fmla="val 566"/>
                    <a:gd name="f27" fmla="val 534"/>
                    <a:gd name="f28" fmla="val 518"/>
                    <a:gd name="f29" fmla="val 506"/>
                    <a:gd name="f30" fmla="val 544"/>
                    <a:gd name="f31" fmla="val 618"/>
                    <a:gd name="f32" fmla="val 496"/>
                    <a:gd name="f33" fmla="val 492"/>
                    <a:gd name="f34" fmla="val 486"/>
                    <a:gd name="f35" fmla="val 430"/>
                    <a:gd name="f36" fmla="val 450"/>
                    <a:gd name="f37" fmla="val 400"/>
                    <a:gd name="f38" fmla="val 432"/>
                    <a:gd name="f39" fmla="val 370"/>
                    <a:gd name="f40" fmla="val 418"/>
                    <a:gd name="f41" fmla="val 394"/>
                    <a:gd name="f42" fmla="val 452"/>
                    <a:gd name="f43" fmla="val 404"/>
                    <a:gd name="f44" fmla="val 468"/>
                    <a:gd name="f45" fmla="val 422"/>
                    <a:gd name="f46" fmla="val 438"/>
                    <a:gd name="f47" fmla="val 522"/>
                    <a:gd name="f48" fmla="val 548"/>
                    <a:gd name="f49" fmla="val 462"/>
                    <a:gd name="f50" fmla="val 574"/>
                    <a:gd name="f51" fmla="val 578"/>
                    <a:gd name="f52" fmla="val 448"/>
                    <a:gd name="f53" fmla="val 446"/>
                    <a:gd name="f54" fmla="val 582"/>
                    <a:gd name="f55" fmla="val 428"/>
                    <a:gd name="f56" fmla="val 412"/>
                    <a:gd name="f57" fmla="val 396"/>
                    <a:gd name="f58" fmla="val 508"/>
                    <a:gd name="f59" fmla="val 382"/>
                    <a:gd name="f60" fmla="val 482"/>
                    <a:gd name="f61" fmla="val 372"/>
                    <a:gd name="f62" fmla="val 346"/>
                    <a:gd name="f63" fmla="val 414"/>
                    <a:gd name="f64" fmla="val 344"/>
                    <a:gd name="f65" fmla="val 342"/>
                    <a:gd name="f66" fmla="val 490"/>
                    <a:gd name="f67" fmla="val 526"/>
                    <a:gd name="f68" fmla="val 564"/>
                    <a:gd name="f69" fmla="val 348"/>
                    <a:gd name="f70" fmla="val 440"/>
                    <a:gd name="f71" fmla="val 672"/>
                    <a:gd name="f72" fmla="val 680"/>
                    <a:gd name="f73" fmla="val 350"/>
                    <a:gd name="f74" fmla="val 656"/>
                    <a:gd name="f75" fmla="val 708"/>
                    <a:gd name="f76" fmla="val 716"/>
                    <a:gd name="f77" fmla="val 674"/>
                    <a:gd name="f78" fmla="val 710"/>
                    <a:gd name="f79" fmla="val 746"/>
                    <a:gd name="f80" fmla="val 340"/>
                    <a:gd name="f81" fmla="val 336"/>
                    <a:gd name="f82" fmla="val 322"/>
                    <a:gd name="f83" fmla="val 320"/>
                    <a:gd name="f84" fmla="val 318"/>
                    <a:gd name="f85" fmla="val 314"/>
                    <a:gd name="f86" fmla="val 310"/>
                    <a:gd name="f87" fmla="val 268"/>
                    <a:gd name="f88" fmla="val 714"/>
                    <a:gd name="f89" fmla="val 262"/>
                    <a:gd name="f90" fmla="val 600"/>
                    <a:gd name="f91" fmla="val 230"/>
                    <a:gd name="f92" fmla="val 222"/>
                    <a:gd name="f93" fmla="val 312"/>
                    <a:gd name="f94" fmla="val 576"/>
                    <a:gd name="f95" fmla="val 316"/>
                    <a:gd name="f96" fmla="val 460"/>
                    <a:gd name="f97" fmla="val 426"/>
                    <a:gd name="f98" fmla="val 294"/>
                    <a:gd name="f99" fmla="val 464"/>
                    <a:gd name="f100" fmla="val 284"/>
                    <a:gd name="f101" fmla="val 270"/>
                    <a:gd name="f102" fmla="val 510"/>
                    <a:gd name="f103" fmla="val 256"/>
                    <a:gd name="f104" fmla="val 538"/>
                    <a:gd name="f105" fmla="val 240"/>
                    <a:gd name="f106" fmla="val 562"/>
                    <a:gd name="f107" fmla="val 584"/>
                    <a:gd name="f108" fmla="val 220"/>
                    <a:gd name="f109" fmla="val 588"/>
                    <a:gd name="f110" fmla="val 206"/>
                    <a:gd name="f111" fmla="val 208"/>
                    <a:gd name="f112" fmla="val 232"/>
                    <a:gd name="f113" fmla="val 520"/>
                    <a:gd name="f114" fmla="val 248"/>
                    <a:gd name="f115" fmla="val 494"/>
                    <a:gd name="f116" fmla="val 470"/>
                    <a:gd name="f117" fmla="val 276"/>
                    <a:gd name="f118" fmla="val 288"/>
                    <a:gd name="f119" fmla="val 300"/>
                    <a:gd name="f120" fmla="val 410"/>
                    <a:gd name="f121" fmla="val 236"/>
                    <a:gd name="f122" fmla="val 444"/>
                    <a:gd name="f123" fmla="val 174"/>
                    <a:gd name="f124" fmla="val 166"/>
                    <a:gd name="f125" fmla="val 488"/>
                    <a:gd name="f126" fmla="val 128"/>
                    <a:gd name="f127" fmla="val 118"/>
                    <a:gd name="f128" fmla="val 146"/>
                    <a:gd name="f129" fmla="val 502"/>
                    <a:gd name="f130" fmla="val 96"/>
                    <a:gd name="f131" fmla="val 532"/>
                    <a:gd name="f132" fmla="val 76"/>
                    <a:gd name="f133" fmla="val 66"/>
                    <a:gd name="f134" fmla="val 82"/>
                    <a:gd name="f135" fmla="val 540"/>
                    <a:gd name="f136" fmla="val 48"/>
                    <a:gd name="f137" fmla="val 14"/>
                    <a:gd name="f138" fmla="val 12"/>
                    <a:gd name="f139" fmla="val 10"/>
                    <a:gd name="f140" fmla="val 6"/>
                    <a:gd name="f141" fmla="val 552"/>
                    <a:gd name="f142" fmla="val 4"/>
                    <a:gd name="f143" fmla="val 550"/>
                    <a:gd name="f144" fmla="val 30"/>
                    <a:gd name="f145" fmla="val 60"/>
                    <a:gd name="f146" fmla="val 8"/>
                    <a:gd name="f147" fmla="val 74"/>
                    <a:gd name="f148" fmla="val 498"/>
                    <a:gd name="f149" fmla="val 124"/>
                    <a:gd name="f150" fmla="val 16"/>
                    <a:gd name="f151" fmla="val 18"/>
                    <a:gd name="f152" fmla="val 158"/>
                    <a:gd name="f153" fmla="val 454"/>
                    <a:gd name="f154" fmla="val 420"/>
                    <a:gd name="f155" fmla="val 250"/>
                    <a:gd name="f156" fmla="val 402"/>
                    <a:gd name="f157" fmla="val 280"/>
                    <a:gd name="f158" fmla="val 278"/>
                    <a:gd name="f159" fmla="val 234"/>
                    <a:gd name="f160" fmla="val 384"/>
                    <a:gd name="f161" fmla="val 214"/>
                    <a:gd name="f162" fmla="val 386"/>
                    <a:gd name="f163" fmla="val 182"/>
                    <a:gd name="f164" fmla="val 388"/>
                    <a:gd name="f165" fmla="val 152"/>
                    <a:gd name="f166" fmla="val 122"/>
                    <a:gd name="f167" fmla="val 94"/>
                    <a:gd name="f168" fmla="val 90"/>
                    <a:gd name="f169" fmla="val 366"/>
                    <a:gd name="f170" fmla="val 362"/>
                    <a:gd name="f171" fmla="val 154"/>
                    <a:gd name="f172" fmla="val 184"/>
                    <a:gd name="f173" fmla="val 212"/>
                    <a:gd name="f174" fmla="val 274"/>
                    <a:gd name="f175" fmla="val 364"/>
                    <a:gd name="f176" fmla="val 282"/>
                    <a:gd name="f177" fmla="val 252"/>
                    <a:gd name="f178" fmla="val 326"/>
                    <a:gd name="f179" fmla="val 150"/>
                    <a:gd name="f180" fmla="val 258"/>
                    <a:gd name="f181" fmla="val 62"/>
                    <a:gd name="f182" fmla="val 242"/>
                    <a:gd name="f183" fmla="val 32"/>
                    <a:gd name="f184" fmla="val 198"/>
                    <a:gd name="f185" fmla="val 2"/>
                    <a:gd name="f186" fmla="val 196"/>
                    <a:gd name="f187" fmla="val 192"/>
                    <a:gd name="f188" fmla="val 178"/>
                    <a:gd name="f189" fmla="val 190"/>
                    <a:gd name="f190" fmla="val 80"/>
                    <a:gd name="f191" fmla="val 148"/>
                    <a:gd name="f192" fmla="val 144"/>
                    <a:gd name="f193" fmla="val 244"/>
                    <a:gd name="f194" fmla="val 134"/>
                    <a:gd name="f195" fmla="val 130"/>
                    <a:gd name="f196" fmla="val 164"/>
                    <a:gd name="f197" fmla="val 176"/>
                    <a:gd name="f198" fmla="val 264"/>
                    <a:gd name="f199" fmla="val 302"/>
                    <a:gd name="f200" fmla="val 334"/>
                    <a:gd name="f201" fmla="val 286"/>
                    <a:gd name="f202" fmla="val 272"/>
                    <a:gd name="f203" fmla="val 292"/>
                    <a:gd name="f204" fmla="val 260"/>
                    <a:gd name="f205" fmla="val 228"/>
                    <a:gd name="f206" fmla="val 204"/>
                    <a:gd name="f207" fmla="val 170"/>
                    <a:gd name="f208" fmla="val 202"/>
                    <a:gd name="f209" fmla="val 168"/>
                    <a:gd name="f210" fmla="val 216"/>
                    <a:gd name="f211" fmla="val 218"/>
                    <a:gd name="f212" fmla="val 162"/>
                    <a:gd name="f213" fmla="val 238"/>
                    <a:gd name="f214" fmla="val 186"/>
                    <a:gd name="f215" fmla="val 254"/>
                    <a:gd name="f216" fmla="val 210"/>
                    <a:gd name="f217" fmla="val 304"/>
                    <a:gd name="f218" fmla="val 290"/>
                    <a:gd name="f219" fmla="val 70"/>
                    <a:gd name="f220" fmla="val 92"/>
                    <a:gd name="f221" fmla="val 40"/>
                    <a:gd name="f222" fmla="val 34"/>
                    <a:gd name="f223" fmla="val 38"/>
                    <a:gd name="f224" fmla="val 324"/>
                    <a:gd name="f225" fmla="val 352"/>
                    <a:gd name="f226" fmla="val 172"/>
                    <a:gd name="f227" fmla="val 380"/>
                    <a:gd name="f228" fmla="val 160"/>
                    <a:gd name="f229" fmla="val 156"/>
                    <a:gd name="f230" fmla="val 458"/>
                    <a:gd name="f231" fmla="val 224"/>
                    <a:gd name="f232" fmla="val 390"/>
                    <a:gd name="f233" fmla="val 376"/>
                    <a:gd name="f234" fmla="val 338"/>
                    <a:gd name="f235" fmla="val 266"/>
                    <a:gd name="f236" fmla="val 516"/>
                    <a:gd name="f237" fmla="val 246"/>
                    <a:gd name="f238" fmla="val 648"/>
                    <a:gd name="f239" fmla="val 630"/>
                    <a:gd name="f240" fmla="val 654"/>
                    <a:gd name="f241" fmla="val 644"/>
                    <a:gd name="f242" fmla="val 504"/>
                    <a:gd name="f243" fmla="val 296"/>
                    <a:gd name="f244" fmla="val 416"/>
                    <a:gd name="f245" fmla="val 358"/>
                    <a:gd name="f246" fmla="val 484"/>
                    <a:gd name="f247" fmla="val 356"/>
                    <a:gd name="f248" fmla="val 514"/>
                    <a:gd name="f249" fmla="val 378"/>
                    <a:gd name="f250" fmla="val 530"/>
                    <a:gd name="f251" fmla="val 392"/>
                    <a:gd name="f252" fmla="val 374"/>
                    <a:gd name="f253" fmla="val 406"/>
                    <a:gd name="f254" fmla="val 456"/>
                    <a:gd name="f255" fmla="val 512"/>
                    <a:gd name="f256" fmla="val 528"/>
                    <a:gd name="f257" fmla="+- 0 0 -90"/>
                    <a:gd name="f258" fmla="*/ f4 1 660"/>
                    <a:gd name="f259" fmla="*/ f5 1 748"/>
                    <a:gd name="f260" fmla="+- f8 0 f6"/>
                    <a:gd name="f261" fmla="+- f7 0 f6"/>
                    <a:gd name="f262" fmla="*/ f257 f0 1"/>
                    <a:gd name="f263" fmla="*/ f261 1 660"/>
                    <a:gd name="f264" fmla="*/ f260 1 748"/>
                    <a:gd name="f265" fmla="*/ 646 f261 1"/>
                    <a:gd name="f266" fmla="*/ 570 f260 1"/>
                    <a:gd name="f267" fmla="*/ 518 f261 1"/>
                    <a:gd name="f268" fmla="*/ 506 f260 1"/>
                    <a:gd name="f269" fmla="*/ 430 f261 1"/>
                    <a:gd name="f270" fmla="*/ 450 f260 1"/>
                    <a:gd name="f271" fmla="*/ 404 f261 1"/>
                    <a:gd name="f272" fmla="*/ 468 f260 1"/>
                    <a:gd name="f273" fmla="*/ 446 f261 1"/>
                    <a:gd name="f274" fmla="*/ 582 f260 1"/>
                    <a:gd name="f275" fmla="*/ 372 f261 1"/>
                    <a:gd name="f276" fmla="*/ 462 f260 1"/>
                    <a:gd name="f277" fmla="*/ 344 f261 1"/>
                    <a:gd name="f278" fmla="*/ 526 f260 1"/>
                    <a:gd name="f279" fmla="*/ 348 f261 1"/>
                    <a:gd name="f280" fmla="*/ 598 f260 1"/>
                    <a:gd name="f281" fmla="*/ 342 f261 1"/>
                    <a:gd name="f282" fmla="*/ 746 f260 1"/>
                    <a:gd name="f283" fmla="*/ 314 f261 1"/>
                    <a:gd name="f284" fmla="*/ 710 f260 1"/>
                    <a:gd name="f285" fmla="*/ 230 f261 1"/>
                    <a:gd name="f286" fmla="*/ 680 f260 1"/>
                    <a:gd name="f287" fmla="*/ 316 f261 1"/>
                    <a:gd name="f288" fmla="*/ 460 f260 1"/>
                    <a:gd name="f289" fmla="*/ 270 f261 1"/>
                    <a:gd name="f290" fmla="*/ 510 f260 1"/>
                    <a:gd name="f291" fmla="*/ 208 f261 1"/>
                    <a:gd name="f292" fmla="*/ 576 f260 1"/>
                    <a:gd name="f293" fmla="*/ 276 f261 1"/>
                    <a:gd name="f294" fmla="*/ 174 f261 1"/>
                    <a:gd name="f295" fmla="*/ 482 f260 1"/>
                    <a:gd name="f296" fmla="*/ 76 f261 1"/>
                    <a:gd name="f297" fmla="*/ 602 f260 1"/>
                    <a:gd name="f298" fmla="*/ 10 f261 1"/>
                    <a:gd name="f299" fmla="*/ 566 f260 1"/>
                    <a:gd name="f300" fmla="*/ 60 f261 1"/>
                    <a:gd name="f301" fmla="*/ 18 f261 1"/>
                    <a:gd name="f302" fmla="*/ 428 f260 1"/>
                    <a:gd name="f303" fmla="*/ 280 f261 1"/>
                    <a:gd name="f304" fmla="*/ 382 f260 1"/>
                    <a:gd name="f305" fmla="*/ 214 f261 1"/>
                    <a:gd name="f306" fmla="*/ 386 f260 1"/>
                    <a:gd name="f307" fmla="*/ 90 f261 1"/>
                    <a:gd name="f308" fmla="*/ 366 f260 1"/>
                    <a:gd name="f309" fmla="*/ 212 f261 1"/>
                    <a:gd name="f310" fmla="*/ 360 f260 1"/>
                    <a:gd name="f311" fmla="*/ 252 f261 1"/>
                    <a:gd name="f312" fmla="*/ 342 f260 1"/>
                    <a:gd name="f313" fmla="*/ 128 f261 1"/>
                    <a:gd name="f314" fmla="*/ 278 f260 1"/>
                    <a:gd name="f315" fmla="*/ 32 f261 1"/>
                    <a:gd name="f316" fmla="*/ 220 f260 1"/>
                    <a:gd name="f317" fmla="*/ 16 f261 1"/>
                    <a:gd name="f318" fmla="*/ 178 f260 1"/>
                    <a:gd name="f319" fmla="*/ 96 f261 1"/>
                    <a:gd name="f320" fmla="*/ 214 f260 1"/>
                    <a:gd name="f321" fmla="*/ 176 f261 1"/>
                    <a:gd name="f322" fmla="*/ 264 f260 1"/>
                    <a:gd name="f323" fmla="*/ 272 f261 1"/>
                    <a:gd name="f324" fmla="*/ 292 f260 1"/>
                    <a:gd name="f325" fmla="*/ 202 f261 1"/>
                    <a:gd name="f326" fmla="*/ 168 f260 1"/>
                    <a:gd name="f327" fmla="*/ 282 f261 1"/>
                    <a:gd name="f328" fmla="*/ 262 f260 1"/>
                    <a:gd name="f329" fmla="*/ 318 f261 1"/>
                    <a:gd name="f330" fmla="*/ 290 f260 1"/>
                    <a:gd name="f331" fmla="*/ 312 f261 1"/>
                    <a:gd name="f332" fmla="*/ 150 f260 1"/>
                    <a:gd name="f333" fmla="*/ 38 f260 1"/>
                    <a:gd name="f334" fmla="*/ 2 f260 1"/>
                    <a:gd name="f335" fmla="*/ 352 f261 1"/>
                    <a:gd name="f336" fmla="*/ 148 f260 1"/>
                    <a:gd name="f337" fmla="*/ 346 f261 1"/>
                    <a:gd name="f338" fmla="*/ 254 f260 1"/>
                    <a:gd name="f339" fmla="*/ 380 f261 1"/>
                    <a:gd name="f340" fmla="*/ 460 f261 1"/>
                    <a:gd name="f341" fmla="*/ 164 f260 1"/>
                    <a:gd name="f342" fmla="*/ 402 f261 1"/>
                    <a:gd name="f343" fmla="*/ 274 f260 1"/>
                    <a:gd name="f344" fmla="*/ 428 f261 1"/>
                    <a:gd name="f345" fmla="*/ 304 f260 1"/>
                    <a:gd name="f346" fmla="*/ 516 f261 1"/>
                    <a:gd name="f347" fmla="*/ 246 f260 1"/>
                    <a:gd name="f348" fmla="*/ 648 f261 1"/>
                    <a:gd name="f349" fmla="*/ 180 f260 1"/>
                    <a:gd name="f350" fmla="*/ 658 f261 1"/>
                    <a:gd name="f351" fmla="*/ 198 f260 1"/>
                    <a:gd name="f352" fmla="*/ 538 f261 1"/>
                    <a:gd name="f353" fmla="*/ 444 f261 1"/>
                    <a:gd name="f354" fmla="*/ 326 f260 1"/>
                    <a:gd name="f355" fmla="*/ 432 f261 1"/>
                    <a:gd name="f356" fmla="*/ 572 f261 1"/>
                    <a:gd name="f357" fmla="*/ 362 f260 1"/>
                    <a:gd name="f358" fmla="*/ 488 f261 1"/>
                    <a:gd name="f359" fmla="*/ 384 f260 1"/>
                    <a:gd name="f360" fmla="*/ 392 f261 1"/>
                    <a:gd name="f361" fmla="*/ 502 f261 1"/>
                    <a:gd name="f362" fmla="*/ 456 f260 1"/>
                    <a:gd name="f363" fmla="*/ 586 f261 1"/>
                    <a:gd name="f364" fmla="*/ 498 f260 1"/>
                    <a:gd name="f365" fmla="*/ 660 f261 1"/>
                    <a:gd name="f366" fmla="*/ 554 f260 1"/>
                    <a:gd name="f367" fmla="*/ f262 1 f3"/>
                    <a:gd name="f368" fmla="*/ f265 1 660"/>
                    <a:gd name="f369" fmla="*/ f266 1 748"/>
                    <a:gd name="f370" fmla="*/ f267 1 660"/>
                    <a:gd name="f371" fmla="*/ f268 1 748"/>
                    <a:gd name="f372" fmla="*/ f269 1 660"/>
                    <a:gd name="f373" fmla="*/ f270 1 748"/>
                    <a:gd name="f374" fmla="*/ f271 1 660"/>
                    <a:gd name="f375" fmla="*/ f272 1 748"/>
                    <a:gd name="f376" fmla="*/ f273 1 660"/>
                    <a:gd name="f377" fmla="*/ f274 1 748"/>
                    <a:gd name="f378" fmla="*/ f275 1 660"/>
                    <a:gd name="f379" fmla="*/ f276 1 748"/>
                    <a:gd name="f380" fmla="*/ f277 1 660"/>
                    <a:gd name="f381" fmla="*/ f278 1 748"/>
                    <a:gd name="f382" fmla="*/ f279 1 660"/>
                    <a:gd name="f383" fmla="*/ f280 1 748"/>
                    <a:gd name="f384" fmla="*/ f281 1 660"/>
                    <a:gd name="f385" fmla="*/ f282 1 748"/>
                    <a:gd name="f386" fmla="*/ f283 1 660"/>
                    <a:gd name="f387" fmla="*/ f284 1 748"/>
                    <a:gd name="f388" fmla="*/ f285 1 660"/>
                    <a:gd name="f389" fmla="*/ f286 1 748"/>
                    <a:gd name="f390" fmla="*/ f287 1 660"/>
                    <a:gd name="f391" fmla="*/ f288 1 748"/>
                    <a:gd name="f392" fmla="*/ f289 1 660"/>
                    <a:gd name="f393" fmla="*/ f290 1 748"/>
                    <a:gd name="f394" fmla="*/ f291 1 660"/>
                    <a:gd name="f395" fmla="*/ f292 1 748"/>
                    <a:gd name="f396" fmla="*/ f293 1 660"/>
                    <a:gd name="f397" fmla="*/ f294 1 660"/>
                    <a:gd name="f398" fmla="*/ f295 1 748"/>
                    <a:gd name="f399" fmla="*/ f296 1 660"/>
                    <a:gd name="f400" fmla="*/ f297 1 748"/>
                    <a:gd name="f401" fmla="*/ f298 1 660"/>
                    <a:gd name="f402" fmla="*/ f299 1 748"/>
                    <a:gd name="f403" fmla="*/ f300 1 660"/>
                    <a:gd name="f404" fmla="*/ f301 1 660"/>
                    <a:gd name="f405" fmla="*/ f302 1 748"/>
                    <a:gd name="f406" fmla="*/ f303 1 660"/>
                    <a:gd name="f407" fmla="*/ f304 1 748"/>
                    <a:gd name="f408" fmla="*/ f305 1 660"/>
                    <a:gd name="f409" fmla="*/ f306 1 748"/>
                    <a:gd name="f410" fmla="*/ f307 1 660"/>
                    <a:gd name="f411" fmla="*/ f308 1 748"/>
                    <a:gd name="f412" fmla="*/ f309 1 660"/>
                    <a:gd name="f413" fmla="*/ f310 1 748"/>
                    <a:gd name="f414" fmla="*/ f311 1 660"/>
                    <a:gd name="f415" fmla="*/ f312 1 748"/>
                    <a:gd name="f416" fmla="*/ f313 1 660"/>
                    <a:gd name="f417" fmla="*/ f314 1 748"/>
                    <a:gd name="f418" fmla="*/ f315 1 660"/>
                    <a:gd name="f419" fmla="*/ f316 1 748"/>
                    <a:gd name="f420" fmla="*/ f317 1 660"/>
                    <a:gd name="f421" fmla="*/ f318 1 748"/>
                    <a:gd name="f422" fmla="*/ f319 1 660"/>
                    <a:gd name="f423" fmla="*/ f320 1 748"/>
                    <a:gd name="f424" fmla="*/ f321 1 660"/>
                    <a:gd name="f425" fmla="*/ f322 1 748"/>
                    <a:gd name="f426" fmla="*/ f323 1 660"/>
                    <a:gd name="f427" fmla="*/ f324 1 748"/>
                    <a:gd name="f428" fmla="*/ f325 1 660"/>
                    <a:gd name="f429" fmla="*/ f326 1 748"/>
                    <a:gd name="f430" fmla="*/ f327 1 660"/>
                    <a:gd name="f431" fmla="*/ f328 1 748"/>
                    <a:gd name="f432" fmla="*/ f329 1 660"/>
                    <a:gd name="f433" fmla="*/ f330 1 748"/>
                    <a:gd name="f434" fmla="*/ f331 1 660"/>
                    <a:gd name="f435" fmla="*/ f332 1 748"/>
                    <a:gd name="f436" fmla="*/ f333 1 748"/>
                    <a:gd name="f437" fmla="*/ f334 1 748"/>
                    <a:gd name="f438" fmla="*/ f335 1 660"/>
                    <a:gd name="f439" fmla="*/ f336 1 748"/>
                    <a:gd name="f440" fmla="*/ f337 1 660"/>
                    <a:gd name="f441" fmla="*/ f338 1 748"/>
                    <a:gd name="f442" fmla="*/ f339 1 660"/>
                    <a:gd name="f443" fmla="*/ f340 1 660"/>
                    <a:gd name="f444" fmla="*/ f341 1 748"/>
                    <a:gd name="f445" fmla="*/ f342 1 660"/>
                    <a:gd name="f446" fmla="*/ f343 1 748"/>
                    <a:gd name="f447" fmla="*/ f344 1 660"/>
                    <a:gd name="f448" fmla="*/ f345 1 748"/>
                    <a:gd name="f449" fmla="*/ f346 1 660"/>
                    <a:gd name="f450" fmla="*/ f347 1 748"/>
                    <a:gd name="f451" fmla="*/ f348 1 660"/>
                    <a:gd name="f452" fmla="*/ f349 1 748"/>
                    <a:gd name="f453" fmla="*/ f350 1 660"/>
                    <a:gd name="f454" fmla="*/ f351 1 748"/>
                    <a:gd name="f455" fmla="*/ f352 1 660"/>
                    <a:gd name="f456" fmla="*/ f353 1 660"/>
                    <a:gd name="f457" fmla="*/ f354 1 748"/>
                    <a:gd name="f458" fmla="*/ f355 1 660"/>
                    <a:gd name="f459" fmla="*/ f356 1 660"/>
                    <a:gd name="f460" fmla="*/ f357 1 748"/>
                    <a:gd name="f461" fmla="*/ f358 1 660"/>
                    <a:gd name="f462" fmla="*/ f359 1 748"/>
                    <a:gd name="f463" fmla="*/ f360 1 660"/>
                    <a:gd name="f464" fmla="*/ f361 1 660"/>
                    <a:gd name="f465" fmla="*/ f362 1 748"/>
                    <a:gd name="f466" fmla="*/ f363 1 660"/>
                    <a:gd name="f467" fmla="*/ f364 1 748"/>
                    <a:gd name="f468" fmla="*/ f365 1 660"/>
                    <a:gd name="f469" fmla="*/ f366 1 748"/>
                    <a:gd name="f470" fmla="*/ 0 1 f263"/>
                    <a:gd name="f471" fmla="*/ f7 1 f263"/>
                    <a:gd name="f472" fmla="*/ 0 1 f264"/>
                    <a:gd name="f473" fmla="*/ f8 1 f264"/>
                    <a:gd name="f474" fmla="+- f367 0 f1"/>
                    <a:gd name="f475" fmla="*/ f368 1 f263"/>
                    <a:gd name="f476" fmla="*/ f369 1 f264"/>
                    <a:gd name="f477" fmla="*/ f370 1 f263"/>
                    <a:gd name="f478" fmla="*/ f371 1 f264"/>
                    <a:gd name="f479" fmla="*/ f372 1 f263"/>
                    <a:gd name="f480" fmla="*/ f373 1 f264"/>
                    <a:gd name="f481" fmla="*/ f374 1 f263"/>
                    <a:gd name="f482" fmla="*/ f375 1 f264"/>
                    <a:gd name="f483" fmla="*/ f376 1 f263"/>
                    <a:gd name="f484" fmla="*/ f377 1 f264"/>
                    <a:gd name="f485" fmla="*/ f378 1 f263"/>
                    <a:gd name="f486" fmla="*/ f379 1 f264"/>
                    <a:gd name="f487" fmla="*/ f380 1 f263"/>
                    <a:gd name="f488" fmla="*/ f381 1 f264"/>
                    <a:gd name="f489" fmla="*/ f382 1 f263"/>
                    <a:gd name="f490" fmla="*/ f383 1 f264"/>
                    <a:gd name="f491" fmla="*/ f384 1 f263"/>
                    <a:gd name="f492" fmla="*/ f385 1 f264"/>
                    <a:gd name="f493" fmla="*/ f386 1 f263"/>
                    <a:gd name="f494" fmla="*/ f387 1 f264"/>
                    <a:gd name="f495" fmla="*/ f388 1 f263"/>
                    <a:gd name="f496" fmla="*/ f389 1 f264"/>
                    <a:gd name="f497" fmla="*/ f390 1 f263"/>
                    <a:gd name="f498" fmla="*/ f391 1 f264"/>
                    <a:gd name="f499" fmla="*/ f392 1 f263"/>
                    <a:gd name="f500" fmla="*/ f393 1 f264"/>
                    <a:gd name="f501" fmla="*/ f394 1 f263"/>
                    <a:gd name="f502" fmla="*/ f395 1 f264"/>
                    <a:gd name="f503" fmla="*/ f396 1 f263"/>
                    <a:gd name="f504" fmla="*/ f397 1 f263"/>
                    <a:gd name="f505" fmla="*/ f398 1 f264"/>
                    <a:gd name="f506" fmla="*/ f399 1 f263"/>
                    <a:gd name="f507" fmla="*/ f400 1 f264"/>
                    <a:gd name="f508" fmla="*/ f401 1 f263"/>
                    <a:gd name="f509" fmla="*/ f402 1 f264"/>
                    <a:gd name="f510" fmla="*/ f403 1 f263"/>
                    <a:gd name="f511" fmla="*/ f404 1 f263"/>
                    <a:gd name="f512" fmla="*/ f405 1 f264"/>
                    <a:gd name="f513" fmla="*/ f406 1 f263"/>
                    <a:gd name="f514" fmla="*/ f407 1 f264"/>
                    <a:gd name="f515" fmla="*/ f408 1 f263"/>
                    <a:gd name="f516" fmla="*/ f409 1 f264"/>
                    <a:gd name="f517" fmla="*/ f410 1 f263"/>
                    <a:gd name="f518" fmla="*/ f411 1 f264"/>
                    <a:gd name="f519" fmla="*/ f412 1 f263"/>
                    <a:gd name="f520" fmla="*/ f413 1 f264"/>
                    <a:gd name="f521" fmla="*/ f414 1 f263"/>
                    <a:gd name="f522" fmla="*/ f415 1 f264"/>
                    <a:gd name="f523" fmla="*/ f416 1 f263"/>
                    <a:gd name="f524" fmla="*/ f417 1 f264"/>
                    <a:gd name="f525" fmla="*/ f418 1 f263"/>
                    <a:gd name="f526" fmla="*/ f419 1 f264"/>
                    <a:gd name="f527" fmla="*/ f420 1 f263"/>
                    <a:gd name="f528" fmla="*/ f421 1 f264"/>
                    <a:gd name="f529" fmla="*/ f422 1 f263"/>
                    <a:gd name="f530" fmla="*/ f423 1 f264"/>
                    <a:gd name="f531" fmla="*/ f424 1 f263"/>
                    <a:gd name="f532" fmla="*/ f425 1 f264"/>
                    <a:gd name="f533" fmla="*/ f426 1 f263"/>
                    <a:gd name="f534" fmla="*/ f427 1 f264"/>
                    <a:gd name="f535" fmla="*/ f428 1 f263"/>
                    <a:gd name="f536" fmla="*/ f429 1 f264"/>
                    <a:gd name="f537" fmla="*/ f430 1 f263"/>
                    <a:gd name="f538" fmla="*/ f431 1 f264"/>
                    <a:gd name="f539" fmla="*/ f432 1 f263"/>
                    <a:gd name="f540" fmla="*/ f433 1 f264"/>
                    <a:gd name="f541" fmla="*/ f434 1 f263"/>
                    <a:gd name="f542" fmla="*/ f435 1 f264"/>
                    <a:gd name="f543" fmla="*/ f436 1 f264"/>
                    <a:gd name="f544" fmla="*/ f437 1 f264"/>
                    <a:gd name="f545" fmla="*/ f438 1 f263"/>
                    <a:gd name="f546" fmla="*/ f439 1 f264"/>
                    <a:gd name="f547" fmla="*/ f440 1 f263"/>
                    <a:gd name="f548" fmla="*/ f441 1 f264"/>
                    <a:gd name="f549" fmla="*/ f442 1 f263"/>
                    <a:gd name="f550" fmla="*/ f443 1 f263"/>
                    <a:gd name="f551" fmla="*/ f444 1 f264"/>
                    <a:gd name="f552" fmla="*/ f445 1 f263"/>
                    <a:gd name="f553" fmla="*/ f446 1 f264"/>
                    <a:gd name="f554" fmla="*/ f447 1 f263"/>
                    <a:gd name="f555" fmla="*/ f448 1 f264"/>
                    <a:gd name="f556" fmla="*/ f449 1 f263"/>
                    <a:gd name="f557" fmla="*/ f450 1 f264"/>
                    <a:gd name="f558" fmla="*/ f451 1 f263"/>
                    <a:gd name="f559" fmla="*/ f452 1 f264"/>
                    <a:gd name="f560" fmla="*/ f453 1 f263"/>
                    <a:gd name="f561" fmla="*/ f454 1 f264"/>
                    <a:gd name="f562" fmla="*/ f455 1 f263"/>
                    <a:gd name="f563" fmla="*/ f456 1 f263"/>
                    <a:gd name="f564" fmla="*/ f457 1 f264"/>
                    <a:gd name="f565" fmla="*/ f458 1 f263"/>
                    <a:gd name="f566" fmla="*/ f459 1 f263"/>
                    <a:gd name="f567" fmla="*/ f460 1 f264"/>
                    <a:gd name="f568" fmla="*/ f461 1 f263"/>
                    <a:gd name="f569" fmla="*/ f462 1 f264"/>
                    <a:gd name="f570" fmla="*/ f463 1 f263"/>
                    <a:gd name="f571" fmla="*/ f464 1 f263"/>
                    <a:gd name="f572" fmla="*/ f465 1 f264"/>
                    <a:gd name="f573" fmla="*/ f466 1 f263"/>
                    <a:gd name="f574" fmla="*/ f467 1 f264"/>
                    <a:gd name="f575" fmla="*/ f468 1 f263"/>
                    <a:gd name="f576" fmla="*/ f469 1 f264"/>
                    <a:gd name="f577" fmla="*/ f470 f258 1"/>
                    <a:gd name="f578" fmla="*/ f471 f258 1"/>
                    <a:gd name="f579" fmla="*/ f473 f259 1"/>
                    <a:gd name="f580" fmla="*/ f472 f259 1"/>
                    <a:gd name="f581" fmla="*/ f475 f258 1"/>
                    <a:gd name="f582" fmla="*/ f476 f259 1"/>
                    <a:gd name="f583" fmla="*/ f477 f258 1"/>
                    <a:gd name="f584" fmla="*/ f478 f259 1"/>
                    <a:gd name="f585" fmla="*/ f479 f258 1"/>
                    <a:gd name="f586" fmla="*/ f480 f259 1"/>
                    <a:gd name="f587" fmla="*/ f481 f258 1"/>
                    <a:gd name="f588" fmla="*/ f482 f259 1"/>
                    <a:gd name="f589" fmla="*/ f483 f258 1"/>
                    <a:gd name="f590" fmla="*/ f484 f259 1"/>
                    <a:gd name="f591" fmla="*/ f485 f258 1"/>
                    <a:gd name="f592" fmla="*/ f486 f259 1"/>
                    <a:gd name="f593" fmla="*/ f487 f258 1"/>
                    <a:gd name="f594" fmla="*/ f488 f259 1"/>
                    <a:gd name="f595" fmla="*/ f489 f258 1"/>
                    <a:gd name="f596" fmla="*/ f490 f259 1"/>
                    <a:gd name="f597" fmla="*/ f491 f258 1"/>
                    <a:gd name="f598" fmla="*/ f492 f259 1"/>
                    <a:gd name="f599" fmla="*/ f493 f258 1"/>
                    <a:gd name="f600" fmla="*/ f494 f259 1"/>
                    <a:gd name="f601" fmla="*/ f495 f258 1"/>
                    <a:gd name="f602" fmla="*/ f496 f259 1"/>
                    <a:gd name="f603" fmla="*/ f497 f258 1"/>
                    <a:gd name="f604" fmla="*/ f498 f259 1"/>
                    <a:gd name="f605" fmla="*/ f499 f258 1"/>
                    <a:gd name="f606" fmla="*/ f500 f259 1"/>
                    <a:gd name="f607" fmla="*/ f501 f258 1"/>
                    <a:gd name="f608" fmla="*/ f502 f259 1"/>
                    <a:gd name="f609" fmla="*/ f503 f258 1"/>
                    <a:gd name="f610" fmla="*/ f504 f258 1"/>
                    <a:gd name="f611" fmla="*/ f505 f259 1"/>
                    <a:gd name="f612" fmla="*/ f506 f258 1"/>
                    <a:gd name="f613" fmla="*/ f507 f259 1"/>
                    <a:gd name="f614" fmla="*/ f508 f258 1"/>
                    <a:gd name="f615" fmla="*/ f509 f259 1"/>
                    <a:gd name="f616" fmla="*/ f510 f258 1"/>
                    <a:gd name="f617" fmla="*/ f511 f258 1"/>
                    <a:gd name="f618" fmla="*/ f512 f259 1"/>
                    <a:gd name="f619" fmla="*/ f513 f258 1"/>
                    <a:gd name="f620" fmla="*/ f514 f259 1"/>
                    <a:gd name="f621" fmla="*/ f515 f258 1"/>
                    <a:gd name="f622" fmla="*/ f516 f259 1"/>
                    <a:gd name="f623" fmla="*/ f517 f258 1"/>
                    <a:gd name="f624" fmla="*/ f518 f259 1"/>
                    <a:gd name="f625" fmla="*/ f519 f258 1"/>
                    <a:gd name="f626" fmla="*/ f520 f259 1"/>
                    <a:gd name="f627" fmla="*/ f521 f258 1"/>
                    <a:gd name="f628" fmla="*/ f522 f259 1"/>
                    <a:gd name="f629" fmla="*/ f523 f258 1"/>
                    <a:gd name="f630" fmla="*/ f524 f259 1"/>
                    <a:gd name="f631" fmla="*/ f525 f258 1"/>
                    <a:gd name="f632" fmla="*/ f526 f259 1"/>
                    <a:gd name="f633" fmla="*/ f527 f258 1"/>
                    <a:gd name="f634" fmla="*/ f528 f259 1"/>
                    <a:gd name="f635" fmla="*/ f529 f258 1"/>
                    <a:gd name="f636" fmla="*/ f530 f259 1"/>
                    <a:gd name="f637" fmla="*/ f531 f258 1"/>
                    <a:gd name="f638" fmla="*/ f532 f259 1"/>
                    <a:gd name="f639" fmla="*/ f533 f258 1"/>
                    <a:gd name="f640" fmla="*/ f534 f259 1"/>
                    <a:gd name="f641" fmla="*/ f535 f258 1"/>
                    <a:gd name="f642" fmla="*/ f536 f259 1"/>
                    <a:gd name="f643" fmla="*/ f537 f258 1"/>
                    <a:gd name="f644" fmla="*/ f538 f259 1"/>
                    <a:gd name="f645" fmla="*/ f539 f258 1"/>
                    <a:gd name="f646" fmla="*/ f540 f259 1"/>
                    <a:gd name="f647" fmla="*/ f541 f258 1"/>
                    <a:gd name="f648" fmla="*/ f542 f259 1"/>
                    <a:gd name="f649" fmla="*/ f543 f259 1"/>
                    <a:gd name="f650" fmla="*/ f544 f259 1"/>
                    <a:gd name="f651" fmla="*/ f545 f258 1"/>
                    <a:gd name="f652" fmla="*/ f546 f259 1"/>
                    <a:gd name="f653" fmla="*/ f547 f258 1"/>
                    <a:gd name="f654" fmla="*/ f548 f259 1"/>
                    <a:gd name="f655" fmla="*/ f549 f258 1"/>
                    <a:gd name="f656" fmla="*/ f550 f258 1"/>
                    <a:gd name="f657" fmla="*/ f551 f259 1"/>
                    <a:gd name="f658" fmla="*/ f552 f258 1"/>
                    <a:gd name="f659" fmla="*/ f553 f259 1"/>
                    <a:gd name="f660" fmla="*/ f554 f258 1"/>
                    <a:gd name="f661" fmla="*/ f555 f259 1"/>
                    <a:gd name="f662" fmla="*/ f556 f258 1"/>
                    <a:gd name="f663" fmla="*/ f557 f259 1"/>
                    <a:gd name="f664" fmla="*/ f558 f258 1"/>
                    <a:gd name="f665" fmla="*/ f559 f259 1"/>
                    <a:gd name="f666" fmla="*/ f560 f258 1"/>
                    <a:gd name="f667" fmla="*/ f561 f259 1"/>
                    <a:gd name="f668" fmla="*/ f562 f258 1"/>
                    <a:gd name="f669" fmla="*/ f563 f258 1"/>
                    <a:gd name="f670" fmla="*/ f564 f259 1"/>
                    <a:gd name="f671" fmla="*/ f565 f258 1"/>
                    <a:gd name="f672" fmla="*/ f566 f258 1"/>
                    <a:gd name="f673" fmla="*/ f567 f259 1"/>
                    <a:gd name="f674" fmla="*/ f568 f258 1"/>
                    <a:gd name="f675" fmla="*/ f569 f259 1"/>
                    <a:gd name="f676" fmla="*/ f570 f258 1"/>
                    <a:gd name="f677" fmla="*/ f571 f258 1"/>
                    <a:gd name="f678" fmla="*/ f572 f259 1"/>
                    <a:gd name="f679" fmla="*/ f573 f258 1"/>
                    <a:gd name="f680" fmla="*/ f574 f259 1"/>
                    <a:gd name="f681" fmla="*/ f575 f258 1"/>
                    <a:gd name="f682" fmla="*/ f576 f259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474">
                      <a:pos x="f581" y="f582"/>
                    </a:cxn>
                    <a:cxn ang="f474">
                      <a:pos x="f583" y="f584"/>
                    </a:cxn>
                    <a:cxn ang="f474">
                      <a:pos x="f585" y="f586"/>
                    </a:cxn>
                    <a:cxn ang="f474">
                      <a:pos x="f587" y="f588"/>
                    </a:cxn>
                    <a:cxn ang="f474">
                      <a:pos x="f589" y="f590"/>
                    </a:cxn>
                    <a:cxn ang="f474">
                      <a:pos x="f591" y="f592"/>
                    </a:cxn>
                    <a:cxn ang="f474">
                      <a:pos x="f593" y="f594"/>
                    </a:cxn>
                    <a:cxn ang="f474">
                      <a:pos x="f595" y="f596"/>
                    </a:cxn>
                    <a:cxn ang="f474">
                      <a:pos x="f597" y="f598"/>
                    </a:cxn>
                    <a:cxn ang="f474">
                      <a:pos x="f599" y="f600"/>
                    </a:cxn>
                    <a:cxn ang="f474">
                      <a:pos x="f601" y="f602"/>
                    </a:cxn>
                    <a:cxn ang="f474">
                      <a:pos x="f603" y="f604"/>
                    </a:cxn>
                    <a:cxn ang="f474">
                      <a:pos x="f605" y="f606"/>
                    </a:cxn>
                    <a:cxn ang="f474">
                      <a:pos x="f607" y="f608"/>
                    </a:cxn>
                    <a:cxn ang="f474">
                      <a:pos x="f609" y="f586"/>
                    </a:cxn>
                    <a:cxn ang="f474">
                      <a:pos x="f610" y="f611"/>
                    </a:cxn>
                    <a:cxn ang="f474">
                      <a:pos x="f612" y="f613"/>
                    </a:cxn>
                    <a:cxn ang="f474">
                      <a:pos x="f614" y="f615"/>
                    </a:cxn>
                    <a:cxn ang="f474">
                      <a:pos x="f616" y="f584"/>
                    </a:cxn>
                    <a:cxn ang="f474">
                      <a:pos x="f617" y="f618"/>
                    </a:cxn>
                    <a:cxn ang="f474">
                      <a:pos x="f619" y="f620"/>
                    </a:cxn>
                    <a:cxn ang="f474">
                      <a:pos x="f621" y="f622"/>
                    </a:cxn>
                    <a:cxn ang="f474">
                      <a:pos x="f623" y="f624"/>
                    </a:cxn>
                    <a:cxn ang="f474">
                      <a:pos x="f625" y="f626"/>
                    </a:cxn>
                    <a:cxn ang="f474">
                      <a:pos x="f627" y="f628"/>
                    </a:cxn>
                    <a:cxn ang="f474">
                      <a:pos x="f629" y="f630"/>
                    </a:cxn>
                    <a:cxn ang="f474">
                      <a:pos x="f631" y="f632"/>
                    </a:cxn>
                    <a:cxn ang="f474">
                      <a:pos x="f633" y="f634"/>
                    </a:cxn>
                    <a:cxn ang="f474">
                      <a:pos x="f635" y="f636"/>
                    </a:cxn>
                    <a:cxn ang="f474">
                      <a:pos x="f637" y="f638"/>
                    </a:cxn>
                    <a:cxn ang="f474">
                      <a:pos x="f639" y="f640"/>
                    </a:cxn>
                    <a:cxn ang="f474">
                      <a:pos x="f641" y="f642"/>
                    </a:cxn>
                    <a:cxn ang="f474">
                      <a:pos x="f643" y="f644"/>
                    </a:cxn>
                    <a:cxn ang="f474">
                      <a:pos x="f645" y="f646"/>
                    </a:cxn>
                    <a:cxn ang="f474">
                      <a:pos x="f647" y="f648"/>
                    </a:cxn>
                    <a:cxn ang="f474">
                      <a:pos x="f599" y="f649"/>
                    </a:cxn>
                    <a:cxn ang="f474">
                      <a:pos x="f597" y="f650"/>
                    </a:cxn>
                    <a:cxn ang="f474">
                      <a:pos x="f651" y="f652"/>
                    </a:cxn>
                    <a:cxn ang="f474">
                      <a:pos x="f653" y="f654"/>
                    </a:cxn>
                    <a:cxn ang="f474">
                      <a:pos x="f655" y="f644"/>
                    </a:cxn>
                    <a:cxn ang="f474">
                      <a:pos x="f656" y="f657"/>
                    </a:cxn>
                    <a:cxn ang="f474">
                      <a:pos x="f658" y="f659"/>
                    </a:cxn>
                    <a:cxn ang="f474">
                      <a:pos x="f660" y="f661"/>
                    </a:cxn>
                    <a:cxn ang="f474">
                      <a:pos x="f662" y="f663"/>
                    </a:cxn>
                    <a:cxn ang="f474">
                      <a:pos x="f664" y="f665"/>
                    </a:cxn>
                    <a:cxn ang="f474">
                      <a:pos x="f666" y="f667"/>
                    </a:cxn>
                    <a:cxn ang="f474">
                      <a:pos x="f668" y="f630"/>
                    </a:cxn>
                    <a:cxn ang="f474">
                      <a:pos x="f669" y="f670"/>
                    </a:cxn>
                    <a:cxn ang="f474">
                      <a:pos x="f671" y="f626"/>
                    </a:cxn>
                    <a:cxn ang="f474">
                      <a:pos x="f672" y="f673"/>
                    </a:cxn>
                    <a:cxn ang="f474">
                      <a:pos x="f674" y="f675"/>
                    </a:cxn>
                    <a:cxn ang="f474">
                      <a:pos x="f676" y="f620"/>
                    </a:cxn>
                    <a:cxn ang="f474">
                      <a:pos x="f677" y="f678"/>
                    </a:cxn>
                    <a:cxn ang="f474">
                      <a:pos x="f679" y="f680"/>
                    </a:cxn>
                    <a:cxn ang="f474">
                      <a:pos x="f681" y="f682"/>
                    </a:cxn>
                  </a:cxnLst>
                  <a:rect l="f577" t="f580" r="f578" b="f579"/>
                  <a:pathLst>
                    <a:path w="660" h="748">
                      <a:moveTo>
                        <a:pt x="f7" y="f9"/>
                      </a:moveTo>
                      <a:lnTo>
                        <a:pt x="f10" y="f11"/>
                      </a:lnTo>
                      <a:lnTo>
                        <a:pt x="f10" y="f11"/>
                      </a:lnTo>
                      <a:lnTo>
                        <a:pt x="f12" y="f13"/>
                      </a:lnTo>
                      <a:lnTo>
                        <a:pt x="f14" y="f15"/>
                      </a:lnTo>
                      <a:lnTo>
                        <a:pt x="f16" y="f17"/>
                      </a:lnTo>
                      <a:lnTo>
                        <a:pt x="f16" y="f17"/>
                      </a:lnTo>
                      <a:lnTo>
                        <a:pt x="f18" y="f19"/>
                      </a:lnTo>
                      <a:lnTo>
                        <a:pt x="f20" y="f21"/>
                      </a:lnTo>
                      <a:lnTo>
                        <a:pt x="f22" y="f23"/>
                      </a:lnTo>
                      <a:lnTo>
                        <a:pt x="f24" y="f25"/>
                      </a:lnTo>
                      <a:lnTo>
                        <a:pt x="f26" y="f27"/>
                      </a:lnTo>
                      <a:lnTo>
                        <a:pt x="f26" y="f27"/>
                      </a:lnTo>
                      <a:lnTo>
                        <a:pt x="f28" y="f29"/>
                      </a:lnTo>
                      <a:lnTo>
                        <a:pt x="f30" y="f18"/>
                      </a:lnTo>
                      <a:lnTo>
                        <a:pt x="f27" y="f31"/>
                      </a:lnTo>
                      <a:lnTo>
                        <a:pt x="f32" y="f33"/>
                      </a:lnTo>
                      <a:lnTo>
                        <a:pt x="f32" y="f33"/>
                      </a:lnTo>
                      <a:lnTo>
                        <a:pt x="f34" y="f34"/>
                      </a:lnTo>
                      <a:lnTo>
                        <a:pt x="f34" y="f34"/>
                      </a:lnTo>
                      <a:lnTo>
                        <a:pt x="f35" y="f36"/>
                      </a:lnTo>
                      <a:lnTo>
                        <a:pt x="f37" y="f38"/>
                      </a:lnTo>
                      <a:lnTo>
                        <a:pt x="f39" y="f40"/>
                      </a:lnTo>
                      <a:lnTo>
                        <a:pt x="f39" y="f40"/>
                      </a:lnTo>
                      <a:lnTo>
                        <a:pt x="f41" y="f42"/>
                      </a:lnTo>
                      <a:lnTo>
                        <a:pt x="f41" y="f42"/>
                      </a:lnTo>
                      <a:lnTo>
                        <a:pt x="f43" y="f44"/>
                      </a:lnTo>
                      <a:lnTo>
                        <a:pt x="f43" y="f44"/>
                      </a:lnTo>
                      <a:lnTo>
                        <a:pt x="f45" y="f32"/>
                      </a:lnTo>
                      <a:lnTo>
                        <a:pt x="f46" y="f47"/>
                      </a:lnTo>
                      <a:lnTo>
                        <a:pt x="f36" y="f48"/>
                      </a:lnTo>
                      <a:lnTo>
                        <a:pt x="f49" y="f50"/>
                      </a:lnTo>
                      <a:lnTo>
                        <a:pt x="f49" y="f51"/>
                      </a:lnTo>
                      <a:lnTo>
                        <a:pt x="f52" y="f24"/>
                      </a:lnTo>
                      <a:lnTo>
                        <a:pt x="f53" y="f54"/>
                      </a:lnTo>
                      <a:lnTo>
                        <a:pt x="f53" y="f54"/>
                      </a:lnTo>
                      <a:lnTo>
                        <a:pt x="f55" y="f19"/>
                      </a:lnTo>
                      <a:lnTo>
                        <a:pt x="f56" y="f27"/>
                      </a:lnTo>
                      <a:lnTo>
                        <a:pt x="f57" y="f58"/>
                      </a:lnTo>
                      <a:lnTo>
                        <a:pt x="f59" y="f60"/>
                      </a:lnTo>
                      <a:lnTo>
                        <a:pt x="f59" y="f60"/>
                      </a:lnTo>
                      <a:lnTo>
                        <a:pt x="f61" y="f49"/>
                      </a:lnTo>
                      <a:lnTo>
                        <a:pt x="f61" y="f49"/>
                      </a:lnTo>
                      <a:lnTo>
                        <a:pt x="f2" y="f46"/>
                      </a:lnTo>
                      <a:lnTo>
                        <a:pt x="f62" y="f63"/>
                      </a:lnTo>
                      <a:lnTo>
                        <a:pt x="f62" y="f63"/>
                      </a:lnTo>
                      <a:lnTo>
                        <a:pt x="f64" y="f42"/>
                      </a:lnTo>
                      <a:lnTo>
                        <a:pt x="f65" y="f66"/>
                      </a:lnTo>
                      <a:lnTo>
                        <a:pt x="f64" y="f67"/>
                      </a:lnTo>
                      <a:lnTo>
                        <a:pt x="f62" y="f68"/>
                      </a:lnTo>
                      <a:lnTo>
                        <a:pt x="f62" y="f68"/>
                      </a:lnTo>
                      <a:lnTo>
                        <a:pt x="f69" y="f50"/>
                      </a:lnTo>
                      <a:lnTo>
                        <a:pt x="f70" y="f71"/>
                      </a:lnTo>
                      <a:lnTo>
                        <a:pt x="f38" y="f72"/>
                      </a:lnTo>
                      <a:lnTo>
                        <a:pt x="f69" y="f23"/>
                      </a:lnTo>
                      <a:lnTo>
                        <a:pt x="f69" y="f23"/>
                      </a:lnTo>
                      <a:lnTo>
                        <a:pt x="f73" y="f74"/>
                      </a:lnTo>
                      <a:lnTo>
                        <a:pt x="f37" y="f75"/>
                      </a:lnTo>
                      <a:lnTo>
                        <a:pt x="f41" y="f76"/>
                      </a:lnTo>
                      <a:lnTo>
                        <a:pt x="f73" y="f77"/>
                      </a:lnTo>
                      <a:lnTo>
                        <a:pt x="f73" y="f77"/>
                      </a:lnTo>
                      <a:lnTo>
                        <a:pt x="f69" y="f78"/>
                      </a:lnTo>
                      <a:lnTo>
                        <a:pt x="f65" y="f79"/>
                      </a:lnTo>
                      <a:lnTo>
                        <a:pt x="f80" y="f8"/>
                      </a:lnTo>
                      <a:lnTo>
                        <a:pt x="f81" y="f8"/>
                      </a:lnTo>
                      <a:lnTo>
                        <a:pt x="f82" y="f8"/>
                      </a:lnTo>
                      <a:lnTo>
                        <a:pt x="f83" y="f8"/>
                      </a:lnTo>
                      <a:lnTo>
                        <a:pt x="f84" y="f79"/>
                      </a:lnTo>
                      <a:lnTo>
                        <a:pt x="f84" y="f79"/>
                      </a:lnTo>
                      <a:lnTo>
                        <a:pt x="f85" y="f78"/>
                      </a:lnTo>
                      <a:lnTo>
                        <a:pt x="f86" y="f77"/>
                      </a:lnTo>
                      <a:lnTo>
                        <a:pt x="f87" y="f88"/>
                      </a:lnTo>
                      <a:lnTo>
                        <a:pt x="f89" y="f75"/>
                      </a:lnTo>
                      <a:lnTo>
                        <a:pt x="f86" y="f10"/>
                      </a:lnTo>
                      <a:lnTo>
                        <a:pt x="f86" y="f10"/>
                      </a:lnTo>
                      <a:lnTo>
                        <a:pt x="f86" y="f90"/>
                      </a:lnTo>
                      <a:lnTo>
                        <a:pt x="f91" y="f72"/>
                      </a:lnTo>
                      <a:lnTo>
                        <a:pt x="f92" y="f71"/>
                      </a:lnTo>
                      <a:lnTo>
                        <a:pt x="f93" y="f94"/>
                      </a:lnTo>
                      <a:lnTo>
                        <a:pt x="f93" y="f94"/>
                      </a:lnTo>
                      <a:lnTo>
                        <a:pt x="f93" y="f68"/>
                      </a:lnTo>
                      <a:lnTo>
                        <a:pt x="f93" y="f68"/>
                      </a:lnTo>
                      <a:lnTo>
                        <a:pt x="f95" y="f32"/>
                      </a:lnTo>
                      <a:lnTo>
                        <a:pt x="f95" y="f96"/>
                      </a:lnTo>
                      <a:lnTo>
                        <a:pt x="f85" y="f97"/>
                      </a:lnTo>
                      <a:lnTo>
                        <a:pt x="f85" y="f97"/>
                      </a:lnTo>
                      <a:lnTo>
                        <a:pt x="f98" y="f99"/>
                      </a:lnTo>
                      <a:lnTo>
                        <a:pt x="f98" y="f99"/>
                      </a:lnTo>
                      <a:lnTo>
                        <a:pt x="f100" y="f60"/>
                      </a:lnTo>
                      <a:lnTo>
                        <a:pt x="f100" y="f60"/>
                      </a:lnTo>
                      <a:lnTo>
                        <a:pt x="f101" y="f102"/>
                      </a:lnTo>
                      <a:lnTo>
                        <a:pt x="f103" y="f104"/>
                      </a:lnTo>
                      <a:lnTo>
                        <a:pt x="f105" y="f106"/>
                      </a:lnTo>
                      <a:lnTo>
                        <a:pt x="f92" y="f107"/>
                      </a:lnTo>
                      <a:lnTo>
                        <a:pt x="f108" y="f109"/>
                      </a:lnTo>
                      <a:lnTo>
                        <a:pt x="f110" y="f20"/>
                      </a:lnTo>
                      <a:lnTo>
                        <a:pt x="f111" y="f94"/>
                      </a:lnTo>
                      <a:lnTo>
                        <a:pt x="f111" y="f94"/>
                      </a:lnTo>
                      <a:lnTo>
                        <a:pt x="f108" y="f48"/>
                      </a:lnTo>
                      <a:lnTo>
                        <a:pt x="f112" y="f113"/>
                      </a:lnTo>
                      <a:lnTo>
                        <a:pt x="f114" y="f115"/>
                      </a:lnTo>
                      <a:lnTo>
                        <a:pt x="f89" y="f116"/>
                      </a:lnTo>
                      <a:lnTo>
                        <a:pt x="f89" y="f116"/>
                      </a:lnTo>
                      <a:lnTo>
                        <a:pt x="f117" y="f36"/>
                      </a:lnTo>
                      <a:lnTo>
                        <a:pt x="f117" y="f36"/>
                      </a:lnTo>
                      <a:lnTo>
                        <a:pt x="f118" y="f35"/>
                      </a:lnTo>
                      <a:lnTo>
                        <a:pt x="f119" y="f120"/>
                      </a:lnTo>
                      <a:lnTo>
                        <a:pt x="f119" y="f120"/>
                      </a:lnTo>
                      <a:lnTo>
                        <a:pt x="f87" y="f97"/>
                      </a:lnTo>
                      <a:lnTo>
                        <a:pt x="f121" y="f122"/>
                      </a:lnTo>
                      <a:lnTo>
                        <a:pt x="f123" y="f60"/>
                      </a:lnTo>
                      <a:lnTo>
                        <a:pt x="f123" y="f60"/>
                      </a:lnTo>
                      <a:lnTo>
                        <a:pt x="f124" y="f125"/>
                      </a:lnTo>
                      <a:lnTo>
                        <a:pt x="f126" y="f31"/>
                      </a:lnTo>
                      <a:lnTo>
                        <a:pt x="f127" y="f18"/>
                      </a:lnTo>
                      <a:lnTo>
                        <a:pt x="f128" y="f129"/>
                      </a:lnTo>
                      <a:lnTo>
                        <a:pt x="f128" y="f129"/>
                      </a:lnTo>
                      <a:lnTo>
                        <a:pt x="f130" y="f131"/>
                      </a:lnTo>
                      <a:lnTo>
                        <a:pt x="f132" y="f25"/>
                      </a:lnTo>
                      <a:lnTo>
                        <a:pt x="f133" y="f23"/>
                      </a:lnTo>
                      <a:lnTo>
                        <a:pt x="f134" y="f135"/>
                      </a:lnTo>
                      <a:lnTo>
                        <a:pt x="f134" y="f135"/>
                      </a:lnTo>
                      <a:lnTo>
                        <a:pt x="f136" y="f11"/>
                      </a:lnTo>
                      <a:lnTo>
                        <a:pt x="f137" y="f13"/>
                      </a:lnTo>
                      <a:lnTo>
                        <a:pt x="f138" y="f17"/>
                      </a:lnTo>
                      <a:lnTo>
                        <a:pt x="f139" y="f26"/>
                      </a:lnTo>
                      <a:lnTo>
                        <a:pt x="f139" y="f26"/>
                      </a:lnTo>
                      <a:lnTo>
                        <a:pt x="f140" y="f106"/>
                      </a:lnTo>
                      <a:lnTo>
                        <a:pt x="f6" y="f141"/>
                      </a:lnTo>
                      <a:lnTo>
                        <a:pt x="f142" y="f143"/>
                      </a:lnTo>
                      <a:lnTo>
                        <a:pt x="f142" y="f143"/>
                      </a:lnTo>
                      <a:lnTo>
                        <a:pt x="f144" y="f67"/>
                      </a:lnTo>
                      <a:lnTo>
                        <a:pt x="f145" y="f29"/>
                      </a:lnTo>
                      <a:lnTo>
                        <a:pt x="f142" y="f66"/>
                      </a:lnTo>
                      <a:lnTo>
                        <a:pt x="f146" y="f60"/>
                      </a:lnTo>
                      <a:lnTo>
                        <a:pt x="f147" y="f148"/>
                      </a:lnTo>
                      <a:lnTo>
                        <a:pt x="f147" y="f148"/>
                      </a:lnTo>
                      <a:lnTo>
                        <a:pt x="f149" y="f116"/>
                      </a:lnTo>
                      <a:lnTo>
                        <a:pt x="f150" y="f46"/>
                      </a:lnTo>
                      <a:lnTo>
                        <a:pt x="f151" y="f55"/>
                      </a:lnTo>
                      <a:lnTo>
                        <a:pt x="f128" y="f96"/>
                      </a:lnTo>
                      <a:lnTo>
                        <a:pt x="f128" y="f96"/>
                      </a:lnTo>
                      <a:lnTo>
                        <a:pt x="f152" y="f153"/>
                      </a:lnTo>
                      <a:lnTo>
                        <a:pt x="f152" y="f153"/>
                      </a:lnTo>
                      <a:lnTo>
                        <a:pt x="f108" y="f154"/>
                      </a:lnTo>
                      <a:lnTo>
                        <a:pt x="f155" y="f156"/>
                      </a:lnTo>
                      <a:lnTo>
                        <a:pt x="f157" y="f59"/>
                      </a:lnTo>
                      <a:lnTo>
                        <a:pt x="f157" y="f59"/>
                      </a:lnTo>
                      <a:lnTo>
                        <a:pt x="f158" y="f59"/>
                      </a:lnTo>
                      <a:lnTo>
                        <a:pt x="f158" y="f59"/>
                      </a:lnTo>
                      <a:lnTo>
                        <a:pt x="f103" y="f59"/>
                      </a:lnTo>
                      <a:lnTo>
                        <a:pt x="f159" y="f160"/>
                      </a:lnTo>
                      <a:lnTo>
                        <a:pt x="f159" y="f160"/>
                      </a:lnTo>
                      <a:lnTo>
                        <a:pt x="f161" y="f162"/>
                      </a:lnTo>
                      <a:lnTo>
                        <a:pt x="f161" y="f162"/>
                      </a:lnTo>
                      <a:lnTo>
                        <a:pt x="f163" y="f164"/>
                      </a:lnTo>
                      <a:lnTo>
                        <a:pt x="f165" y="f164"/>
                      </a:lnTo>
                      <a:lnTo>
                        <a:pt x="f166" y="f162"/>
                      </a:lnTo>
                      <a:lnTo>
                        <a:pt x="f167" y="f59"/>
                      </a:lnTo>
                      <a:lnTo>
                        <a:pt x="f168" y="f59"/>
                      </a:lnTo>
                      <a:lnTo>
                        <a:pt x="f168" y="f169"/>
                      </a:lnTo>
                      <a:lnTo>
                        <a:pt x="f167" y="f169"/>
                      </a:lnTo>
                      <a:lnTo>
                        <a:pt x="f167" y="f169"/>
                      </a:lnTo>
                      <a:lnTo>
                        <a:pt x="f149" y="f170"/>
                      </a:lnTo>
                      <a:lnTo>
                        <a:pt x="f171" y="f2"/>
                      </a:lnTo>
                      <a:lnTo>
                        <a:pt x="f172" y="f2"/>
                      </a:lnTo>
                      <a:lnTo>
                        <a:pt x="f173" y="f2"/>
                      </a:lnTo>
                      <a:lnTo>
                        <a:pt x="f173" y="f2"/>
                      </a:lnTo>
                      <a:lnTo>
                        <a:pt x="f121" y="f170"/>
                      </a:lnTo>
                      <a:lnTo>
                        <a:pt x="f121" y="f170"/>
                      </a:lnTo>
                      <a:lnTo>
                        <a:pt x="f174" y="f175"/>
                      </a:lnTo>
                      <a:lnTo>
                        <a:pt x="f174" y="f175"/>
                      </a:lnTo>
                      <a:lnTo>
                        <a:pt x="f176" y="f170"/>
                      </a:lnTo>
                      <a:lnTo>
                        <a:pt x="f176" y="f170"/>
                      </a:lnTo>
                      <a:lnTo>
                        <a:pt x="f177" y="f65"/>
                      </a:lnTo>
                      <a:lnTo>
                        <a:pt x="f92" y="f178"/>
                      </a:lnTo>
                      <a:lnTo>
                        <a:pt x="f152" y="f98"/>
                      </a:lnTo>
                      <a:lnTo>
                        <a:pt x="f152" y="f98"/>
                      </a:lnTo>
                      <a:lnTo>
                        <a:pt x="f179" y="f118"/>
                      </a:lnTo>
                      <a:lnTo>
                        <a:pt x="f151" y="f83"/>
                      </a:lnTo>
                      <a:lnTo>
                        <a:pt x="f150" y="f86"/>
                      </a:lnTo>
                      <a:lnTo>
                        <a:pt x="f126" y="f158"/>
                      </a:lnTo>
                      <a:lnTo>
                        <a:pt x="f126" y="f158"/>
                      </a:lnTo>
                      <a:lnTo>
                        <a:pt x="f132" y="f155"/>
                      </a:lnTo>
                      <a:lnTo>
                        <a:pt x="f146" y="f87"/>
                      </a:lnTo>
                      <a:lnTo>
                        <a:pt x="f142" y="f180"/>
                      </a:lnTo>
                      <a:lnTo>
                        <a:pt x="f181" y="f182"/>
                      </a:lnTo>
                      <a:lnTo>
                        <a:pt x="f181" y="f182"/>
                      </a:lnTo>
                      <a:lnTo>
                        <a:pt x="f183" y="f108"/>
                      </a:lnTo>
                      <a:lnTo>
                        <a:pt x="f142" y="f184"/>
                      </a:lnTo>
                      <a:lnTo>
                        <a:pt x="f185" y="f186"/>
                      </a:lnTo>
                      <a:lnTo>
                        <a:pt x="f142" y="f187"/>
                      </a:lnTo>
                      <a:lnTo>
                        <a:pt x="f142" y="f187"/>
                      </a:lnTo>
                      <a:lnTo>
                        <a:pt x="f146" y="f163"/>
                      </a:lnTo>
                      <a:lnTo>
                        <a:pt x="f138" y="f188"/>
                      </a:lnTo>
                      <a:lnTo>
                        <a:pt x="f150" y="f188"/>
                      </a:lnTo>
                      <a:lnTo>
                        <a:pt x="f150" y="f188"/>
                      </a:lnTo>
                      <a:lnTo>
                        <a:pt x="f136" y="f189"/>
                      </a:lnTo>
                      <a:lnTo>
                        <a:pt x="f190" y="f110"/>
                      </a:lnTo>
                      <a:lnTo>
                        <a:pt x="f133" y="f179"/>
                      </a:lnTo>
                      <a:lnTo>
                        <a:pt x="f132" y="f191"/>
                      </a:lnTo>
                      <a:lnTo>
                        <a:pt x="f130" y="f161"/>
                      </a:lnTo>
                      <a:lnTo>
                        <a:pt x="f130" y="f161"/>
                      </a:lnTo>
                      <a:lnTo>
                        <a:pt x="f192" y="f193"/>
                      </a:lnTo>
                      <a:lnTo>
                        <a:pt x="f127" y="f194"/>
                      </a:lnTo>
                      <a:lnTo>
                        <a:pt x="f126" y="f195"/>
                      </a:lnTo>
                      <a:lnTo>
                        <a:pt x="f196" y="f103"/>
                      </a:lnTo>
                      <a:lnTo>
                        <a:pt x="f196" y="f103"/>
                      </a:lnTo>
                      <a:lnTo>
                        <a:pt x="f197" y="f198"/>
                      </a:lnTo>
                      <a:lnTo>
                        <a:pt x="f197" y="f198"/>
                      </a:lnTo>
                      <a:lnTo>
                        <a:pt x="f121" y="f199"/>
                      </a:lnTo>
                      <a:lnTo>
                        <a:pt x="f87" y="f83"/>
                      </a:lnTo>
                      <a:lnTo>
                        <a:pt x="f119" y="f200"/>
                      </a:lnTo>
                      <a:lnTo>
                        <a:pt x="f119" y="f200"/>
                      </a:lnTo>
                      <a:lnTo>
                        <a:pt x="f201" y="f85"/>
                      </a:lnTo>
                      <a:lnTo>
                        <a:pt x="f202" y="f203"/>
                      </a:lnTo>
                      <a:lnTo>
                        <a:pt x="f202" y="f203"/>
                      </a:lnTo>
                      <a:lnTo>
                        <a:pt x="f204" y="f117"/>
                      </a:lnTo>
                      <a:lnTo>
                        <a:pt x="f204" y="f117"/>
                      </a:lnTo>
                      <a:lnTo>
                        <a:pt x="f193" y="f114"/>
                      </a:lnTo>
                      <a:lnTo>
                        <a:pt x="f205" y="f92"/>
                      </a:lnTo>
                      <a:lnTo>
                        <a:pt x="f161" y="f186"/>
                      </a:lnTo>
                      <a:lnTo>
                        <a:pt x="f206" y="f207"/>
                      </a:lnTo>
                      <a:lnTo>
                        <a:pt x="f208" y="f209"/>
                      </a:lnTo>
                      <a:lnTo>
                        <a:pt x="f210" y="f152"/>
                      </a:lnTo>
                      <a:lnTo>
                        <a:pt x="f211" y="f212"/>
                      </a:lnTo>
                      <a:lnTo>
                        <a:pt x="f211" y="f212"/>
                      </a:lnTo>
                      <a:lnTo>
                        <a:pt x="f213" y="f214"/>
                      </a:lnTo>
                      <a:lnTo>
                        <a:pt x="f215" y="f216"/>
                      </a:lnTo>
                      <a:lnTo>
                        <a:pt x="f101" y="f121"/>
                      </a:lnTo>
                      <a:lnTo>
                        <a:pt x="f176" y="f89"/>
                      </a:lnTo>
                      <a:lnTo>
                        <a:pt x="f176" y="f89"/>
                      </a:lnTo>
                      <a:lnTo>
                        <a:pt x="f98" y="f176"/>
                      </a:lnTo>
                      <a:lnTo>
                        <a:pt x="f98" y="f176"/>
                      </a:lnTo>
                      <a:lnTo>
                        <a:pt x="f217" y="f217"/>
                      </a:lnTo>
                      <a:lnTo>
                        <a:pt x="f95" y="f178"/>
                      </a:lnTo>
                      <a:lnTo>
                        <a:pt x="f95" y="f178"/>
                      </a:lnTo>
                      <a:lnTo>
                        <a:pt x="f84" y="f218"/>
                      </a:lnTo>
                      <a:lnTo>
                        <a:pt x="f84" y="f215"/>
                      </a:lnTo>
                      <a:lnTo>
                        <a:pt x="f95" y="f172"/>
                      </a:lnTo>
                      <a:lnTo>
                        <a:pt x="f95" y="f172"/>
                      </a:lnTo>
                      <a:lnTo>
                        <a:pt x="f85" y="f123"/>
                      </a:lnTo>
                      <a:lnTo>
                        <a:pt x="f92" y="f132"/>
                      </a:lnTo>
                      <a:lnTo>
                        <a:pt x="f91" y="f219"/>
                      </a:lnTo>
                      <a:lnTo>
                        <a:pt x="f93" y="f179"/>
                      </a:lnTo>
                      <a:lnTo>
                        <a:pt x="f93" y="f179"/>
                      </a:lnTo>
                      <a:lnTo>
                        <a:pt x="f93" y="f220"/>
                      </a:lnTo>
                      <a:lnTo>
                        <a:pt x="f89" y="f221"/>
                      </a:lnTo>
                      <a:lnTo>
                        <a:pt x="f87" y="f222"/>
                      </a:lnTo>
                      <a:lnTo>
                        <a:pt x="f93" y="f147"/>
                      </a:lnTo>
                      <a:lnTo>
                        <a:pt x="f93" y="f147"/>
                      </a:lnTo>
                      <a:lnTo>
                        <a:pt x="f85" y="f223"/>
                      </a:lnTo>
                      <a:lnTo>
                        <a:pt x="f83" y="f185"/>
                      </a:lnTo>
                      <a:lnTo>
                        <a:pt x="f82" y="f6"/>
                      </a:lnTo>
                      <a:lnTo>
                        <a:pt x="f224" y="f6"/>
                      </a:lnTo>
                      <a:lnTo>
                        <a:pt x="f80" y="f6"/>
                      </a:lnTo>
                      <a:lnTo>
                        <a:pt x="f65" y="f6"/>
                      </a:lnTo>
                      <a:lnTo>
                        <a:pt x="f65" y="f185"/>
                      </a:lnTo>
                      <a:lnTo>
                        <a:pt x="f65" y="f185"/>
                      </a:lnTo>
                      <a:lnTo>
                        <a:pt x="f69" y="f223"/>
                      </a:lnTo>
                      <a:lnTo>
                        <a:pt x="f225" y="f147"/>
                      </a:lnTo>
                      <a:lnTo>
                        <a:pt x="f41" y="f222"/>
                      </a:lnTo>
                      <a:lnTo>
                        <a:pt x="f37" y="f221"/>
                      </a:lnTo>
                      <a:lnTo>
                        <a:pt x="f225" y="f168"/>
                      </a:lnTo>
                      <a:lnTo>
                        <a:pt x="f225" y="f168"/>
                      </a:lnTo>
                      <a:lnTo>
                        <a:pt x="f225" y="f191"/>
                      </a:lnTo>
                      <a:lnTo>
                        <a:pt x="f38" y="f219"/>
                      </a:lnTo>
                      <a:lnTo>
                        <a:pt x="f70" y="f132"/>
                      </a:lnTo>
                      <a:lnTo>
                        <a:pt x="f73" y="f226"/>
                      </a:lnTo>
                      <a:lnTo>
                        <a:pt x="f73" y="f226"/>
                      </a:lnTo>
                      <a:lnTo>
                        <a:pt x="f73" y="f172"/>
                      </a:lnTo>
                      <a:lnTo>
                        <a:pt x="f73" y="f172"/>
                      </a:lnTo>
                      <a:lnTo>
                        <a:pt x="f62" y="f215"/>
                      </a:lnTo>
                      <a:lnTo>
                        <a:pt x="f62" y="f118"/>
                      </a:lnTo>
                      <a:lnTo>
                        <a:pt x="f69" y="f224"/>
                      </a:lnTo>
                      <a:lnTo>
                        <a:pt x="f69" y="f224"/>
                      </a:lnTo>
                      <a:lnTo>
                        <a:pt x="f2" y="f199"/>
                      </a:lnTo>
                      <a:lnTo>
                        <a:pt x="f61" y="f157"/>
                      </a:lnTo>
                      <a:lnTo>
                        <a:pt x="f61" y="f157"/>
                      </a:lnTo>
                      <a:lnTo>
                        <a:pt x="f227" y="f89"/>
                      </a:lnTo>
                      <a:lnTo>
                        <a:pt x="f227" y="f89"/>
                      </a:lnTo>
                      <a:lnTo>
                        <a:pt x="f41" y="f159"/>
                      </a:lnTo>
                      <a:lnTo>
                        <a:pt x="f120" y="f110"/>
                      </a:lnTo>
                      <a:lnTo>
                        <a:pt x="f97" y="f163"/>
                      </a:lnTo>
                      <a:lnTo>
                        <a:pt x="f122" y="f228"/>
                      </a:lnTo>
                      <a:lnTo>
                        <a:pt x="f53" y="f229"/>
                      </a:lnTo>
                      <a:lnTo>
                        <a:pt x="f96" y="f196"/>
                      </a:lnTo>
                      <a:lnTo>
                        <a:pt x="f230" y="f209"/>
                      </a:lnTo>
                      <a:lnTo>
                        <a:pt x="f230" y="f209"/>
                      </a:lnTo>
                      <a:lnTo>
                        <a:pt x="f53" y="f186"/>
                      </a:lnTo>
                      <a:lnTo>
                        <a:pt x="f38" y="f231"/>
                      </a:lnTo>
                      <a:lnTo>
                        <a:pt x="f40" y="f155"/>
                      </a:lnTo>
                      <a:lnTo>
                        <a:pt x="f156" y="f174"/>
                      </a:lnTo>
                      <a:lnTo>
                        <a:pt x="f156" y="f174"/>
                      </a:lnTo>
                      <a:lnTo>
                        <a:pt x="f232" y="f98"/>
                      </a:lnTo>
                      <a:lnTo>
                        <a:pt x="f232" y="f98"/>
                      </a:lnTo>
                      <a:lnTo>
                        <a:pt x="f233" y="f95"/>
                      </a:lnTo>
                      <a:lnTo>
                        <a:pt x="f175" y="f234"/>
                      </a:lnTo>
                      <a:lnTo>
                        <a:pt x="f175" y="f234"/>
                      </a:lnTo>
                      <a:lnTo>
                        <a:pt x="f57" y="f82"/>
                      </a:lnTo>
                      <a:lnTo>
                        <a:pt x="f55" y="f217"/>
                      </a:lnTo>
                      <a:lnTo>
                        <a:pt x="f125" y="f235"/>
                      </a:lnTo>
                      <a:lnTo>
                        <a:pt x="f125" y="f235"/>
                      </a:lnTo>
                      <a:lnTo>
                        <a:pt x="f32" y="f204"/>
                      </a:lnTo>
                      <a:lnTo>
                        <a:pt x="f27" y="f195"/>
                      </a:lnTo>
                      <a:lnTo>
                        <a:pt x="f30" y="f194"/>
                      </a:lnTo>
                      <a:lnTo>
                        <a:pt x="f236" y="f237"/>
                      </a:lnTo>
                      <a:lnTo>
                        <a:pt x="f236" y="f237"/>
                      </a:lnTo>
                      <a:lnTo>
                        <a:pt x="f26" y="f210"/>
                      </a:lnTo>
                      <a:lnTo>
                        <a:pt x="f24" y="f191"/>
                      </a:lnTo>
                      <a:lnTo>
                        <a:pt x="f22" y="f179"/>
                      </a:lnTo>
                      <a:lnTo>
                        <a:pt x="f20" y="f111"/>
                      </a:lnTo>
                      <a:lnTo>
                        <a:pt x="f20" y="f111"/>
                      </a:lnTo>
                      <a:lnTo>
                        <a:pt x="f18" y="f187"/>
                      </a:lnTo>
                      <a:lnTo>
                        <a:pt x="f238" y="f3"/>
                      </a:lnTo>
                      <a:lnTo>
                        <a:pt x="f14" y="f188"/>
                      </a:lnTo>
                      <a:lnTo>
                        <a:pt x="f12" y="f163"/>
                      </a:lnTo>
                      <a:lnTo>
                        <a:pt x="f12" y="f163"/>
                      </a:lnTo>
                      <a:lnTo>
                        <a:pt x="f10" y="f187"/>
                      </a:lnTo>
                      <a:lnTo>
                        <a:pt x="f7" y="f186"/>
                      </a:lnTo>
                      <a:lnTo>
                        <a:pt x="f10" y="f184"/>
                      </a:lnTo>
                      <a:lnTo>
                        <a:pt x="f10" y="f184"/>
                      </a:lnTo>
                      <a:lnTo>
                        <a:pt x="f239" y="f92"/>
                      </a:lnTo>
                      <a:lnTo>
                        <a:pt x="f25" y="f182"/>
                      </a:lnTo>
                      <a:lnTo>
                        <a:pt x="f10" y="f180"/>
                      </a:lnTo>
                      <a:lnTo>
                        <a:pt x="f240" y="f87"/>
                      </a:lnTo>
                      <a:lnTo>
                        <a:pt x="f109" y="f155"/>
                      </a:lnTo>
                      <a:lnTo>
                        <a:pt x="f109" y="f155"/>
                      </a:lnTo>
                      <a:lnTo>
                        <a:pt x="f104" y="f158"/>
                      </a:lnTo>
                      <a:lnTo>
                        <a:pt x="f16" y="f86"/>
                      </a:lnTo>
                      <a:lnTo>
                        <a:pt x="f241" y="f83"/>
                      </a:lnTo>
                      <a:lnTo>
                        <a:pt x="f236" y="f218"/>
                      </a:lnTo>
                      <a:lnTo>
                        <a:pt x="f236" y="f218"/>
                      </a:lnTo>
                      <a:lnTo>
                        <a:pt x="f242" y="f243"/>
                      </a:lnTo>
                      <a:lnTo>
                        <a:pt x="f242" y="f243"/>
                      </a:lnTo>
                      <a:lnTo>
                        <a:pt x="f122" y="f178"/>
                      </a:lnTo>
                      <a:lnTo>
                        <a:pt x="f244" y="f64"/>
                      </a:lnTo>
                      <a:lnTo>
                        <a:pt x="f162" y="f170"/>
                      </a:lnTo>
                      <a:lnTo>
                        <a:pt x="f162" y="f170"/>
                      </a:lnTo>
                      <a:lnTo>
                        <a:pt x="f164" y="f170"/>
                      </a:lnTo>
                      <a:lnTo>
                        <a:pt x="f164" y="f170"/>
                      </a:lnTo>
                      <a:lnTo>
                        <a:pt x="f120" y="f170"/>
                      </a:lnTo>
                      <a:lnTo>
                        <a:pt x="f38" y="f2"/>
                      </a:lnTo>
                      <a:lnTo>
                        <a:pt x="f38" y="f2"/>
                      </a:lnTo>
                      <a:lnTo>
                        <a:pt x="f42" y="f245"/>
                      </a:lnTo>
                      <a:lnTo>
                        <a:pt x="f42" y="f245"/>
                      </a:lnTo>
                      <a:lnTo>
                        <a:pt x="f246" y="f247"/>
                      </a:lnTo>
                      <a:lnTo>
                        <a:pt x="f248" y="f247"/>
                      </a:lnTo>
                      <a:lnTo>
                        <a:pt x="f30" y="f245"/>
                      </a:lnTo>
                      <a:lnTo>
                        <a:pt x="f15" y="f170"/>
                      </a:lnTo>
                      <a:lnTo>
                        <a:pt x="f94" y="f170"/>
                      </a:lnTo>
                      <a:lnTo>
                        <a:pt x="f94" y="f249"/>
                      </a:lnTo>
                      <a:lnTo>
                        <a:pt x="f15" y="f249"/>
                      </a:lnTo>
                      <a:lnTo>
                        <a:pt x="f15" y="f249"/>
                      </a:lnTo>
                      <a:lnTo>
                        <a:pt x="f250" y="f160"/>
                      </a:lnTo>
                      <a:lnTo>
                        <a:pt x="f125" y="f160"/>
                      </a:lnTo>
                      <a:lnTo>
                        <a:pt x="f125" y="f160"/>
                      </a:lnTo>
                      <a:lnTo>
                        <a:pt x="f125" y="f160"/>
                      </a:lnTo>
                      <a:lnTo>
                        <a:pt x="f125" y="f160"/>
                      </a:lnTo>
                      <a:lnTo>
                        <a:pt x="f42" y="f160"/>
                      </a:lnTo>
                      <a:lnTo>
                        <a:pt x="f42" y="f160"/>
                      </a:lnTo>
                      <a:lnTo>
                        <a:pt x="f35" y="f59"/>
                      </a:lnTo>
                      <a:lnTo>
                        <a:pt x="f35" y="f59"/>
                      </a:lnTo>
                      <a:lnTo>
                        <a:pt x="f251" y="f59"/>
                      </a:lnTo>
                      <a:lnTo>
                        <a:pt x="f251" y="f59"/>
                      </a:lnTo>
                      <a:lnTo>
                        <a:pt x="f252" y="f59"/>
                      </a:lnTo>
                      <a:lnTo>
                        <a:pt x="f252" y="f59"/>
                      </a:lnTo>
                      <a:lnTo>
                        <a:pt x="f253" y="f156"/>
                      </a:lnTo>
                      <a:lnTo>
                        <a:pt x="f46" y="f45"/>
                      </a:lnTo>
                      <a:lnTo>
                        <a:pt x="f116" y="f70"/>
                      </a:lnTo>
                      <a:lnTo>
                        <a:pt x="f129" y="f254"/>
                      </a:lnTo>
                      <a:lnTo>
                        <a:pt x="f129" y="f254"/>
                      </a:lnTo>
                      <a:lnTo>
                        <a:pt x="f255" y="f96"/>
                      </a:lnTo>
                      <a:lnTo>
                        <a:pt x="f241" y="f55"/>
                      </a:lnTo>
                      <a:lnTo>
                        <a:pt x="f16" y="f46"/>
                      </a:lnTo>
                      <a:lnTo>
                        <a:pt x="f27" y="f116"/>
                      </a:lnTo>
                      <a:lnTo>
                        <a:pt x="f27" y="f116"/>
                      </a:lnTo>
                      <a:lnTo>
                        <a:pt x="f24" y="f148"/>
                      </a:lnTo>
                      <a:lnTo>
                        <a:pt x="f240" y="f60"/>
                      </a:lnTo>
                      <a:lnTo>
                        <a:pt x="f10" y="f66"/>
                      </a:lnTo>
                      <a:lnTo>
                        <a:pt x="f90" y="f58"/>
                      </a:lnTo>
                      <a:lnTo>
                        <a:pt x="f90" y="f58"/>
                      </a:lnTo>
                      <a:lnTo>
                        <a:pt x="f239" y="f256"/>
                      </a:lnTo>
                      <a:lnTo>
                        <a:pt x="f10" y="f143"/>
                      </a:lnTo>
                      <a:lnTo>
                        <a:pt x="f7" y="f9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 w="9528">
                  <a:solidFill>
                    <a:srgbClr val="FEFFFF">
                      <a:alpha val="5000"/>
                    </a:srgbClr>
                  </a:solidFill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Verdana"/>
                  </a:endParaRPr>
                </a:p>
              </p:txBody>
            </p:sp>
            <p:sp>
              <p:nvSpPr>
                <p:cNvPr id="9" name="Freeform 37"/>
                <p:cNvSpPr/>
                <p:nvPr/>
              </p:nvSpPr>
              <p:spPr>
                <a:xfrm rot="1068383">
                  <a:off x="7584097" y="5390388"/>
                  <a:ext cx="1184989" cy="1349334"/>
                </a:xfrm>
                <a:custGeom>
                  <a:avLst/>
                  <a:gdLst>
                    <a:gd name="f0" fmla="val 10800000"/>
                    <a:gd name="f1" fmla="val 5400000"/>
                    <a:gd name="f2" fmla="val 360"/>
                    <a:gd name="f3" fmla="val 180"/>
                    <a:gd name="f4" fmla="val w"/>
                    <a:gd name="f5" fmla="val h"/>
                    <a:gd name="f6" fmla="val 0"/>
                    <a:gd name="f7" fmla="val 822"/>
                    <a:gd name="f8" fmla="val 936"/>
                    <a:gd name="f9" fmla="val 688"/>
                    <a:gd name="f10" fmla="val 740"/>
                    <a:gd name="f11" fmla="val 638"/>
                    <a:gd name="f12" fmla="val 814"/>
                    <a:gd name="f13" fmla="val 618"/>
                    <a:gd name="f14" fmla="val 810"/>
                    <a:gd name="f15" fmla="val 600"/>
                    <a:gd name="f16" fmla="val 714"/>
                    <a:gd name="f17" fmla="val 624"/>
                    <a:gd name="f18" fmla="val 606"/>
                    <a:gd name="f19" fmla="val 790"/>
                    <a:gd name="f20" fmla="val 578"/>
                    <a:gd name="f21" fmla="val 784"/>
                    <a:gd name="f22" fmla="val 560"/>
                    <a:gd name="f23" fmla="val 660"/>
                    <a:gd name="f24" fmla="val 590"/>
                    <a:gd name="f25" fmla="val 518"/>
                    <a:gd name="f26" fmla="val 504"/>
                    <a:gd name="f27" fmla="val 646"/>
                    <a:gd name="f28" fmla="val 468"/>
                    <a:gd name="f29" fmla="val 684"/>
                    <a:gd name="f30" fmla="val 478"/>
                    <a:gd name="f31" fmla="val 686"/>
                    <a:gd name="f32" fmla="val 472"/>
                    <a:gd name="f33" fmla="val 656"/>
                    <a:gd name="f34" fmla="val 464"/>
                    <a:gd name="f35" fmla="val 456"/>
                    <a:gd name="f36" fmla="val 452"/>
                    <a:gd name="f37" fmla="val 462"/>
                    <a:gd name="f38" fmla="val 426"/>
                    <a:gd name="f39" fmla="val 662"/>
                    <a:gd name="f40" fmla="val 338"/>
                    <a:gd name="f41" fmla="val 782"/>
                    <a:gd name="f42" fmla="val 366"/>
                    <a:gd name="f43" fmla="val 788"/>
                    <a:gd name="f44" fmla="val 348"/>
                    <a:gd name="f45" fmla="val 690"/>
                    <a:gd name="f46" fmla="val 320"/>
                    <a:gd name="f47" fmla="val 718"/>
                    <a:gd name="f48" fmla="val 304"/>
                    <a:gd name="f49" fmla="val 808"/>
                    <a:gd name="f50" fmla="val 326"/>
                    <a:gd name="f51" fmla="val 812"/>
                    <a:gd name="f52" fmla="val 310"/>
                    <a:gd name="f53" fmla="val 742"/>
                    <a:gd name="f54" fmla="val 290"/>
                    <a:gd name="f55" fmla="val 242"/>
                    <a:gd name="f56" fmla="val 220"/>
                    <a:gd name="f57" fmla="val 726"/>
                    <a:gd name="f58" fmla="val 266"/>
                    <a:gd name="f59" fmla="val 744"/>
                    <a:gd name="f60" fmla="val 192"/>
                    <a:gd name="f61" fmla="val 728"/>
                    <a:gd name="f62" fmla="val 186"/>
                    <a:gd name="f63" fmla="val 700"/>
                    <a:gd name="f64" fmla="val 280"/>
                    <a:gd name="f65" fmla="val 672"/>
                    <a:gd name="f66" fmla="val 296"/>
                    <a:gd name="f67" fmla="val 698"/>
                    <a:gd name="f68" fmla="val 194"/>
                    <a:gd name="f69" fmla="val 680"/>
                    <a:gd name="f70" fmla="val 188"/>
                    <a:gd name="f71" fmla="val 644"/>
                    <a:gd name="f72" fmla="val 312"/>
                    <a:gd name="f73" fmla="val 498"/>
                    <a:gd name="f74" fmla="val 392"/>
                    <a:gd name="f75" fmla="val 530"/>
                    <a:gd name="f76" fmla="val 262"/>
                    <a:gd name="f77" fmla="val 558"/>
                    <a:gd name="f78" fmla="val 234"/>
                    <a:gd name="f79" fmla="val 554"/>
                    <a:gd name="f80" fmla="val 232"/>
                    <a:gd name="f81" fmla="val 534"/>
                    <a:gd name="f82" fmla="val 252"/>
                    <a:gd name="f83" fmla="val 540"/>
                    <a:gd name="f84" fmla="val 222"/>
                    <a:gd name="f85" fmla="val 536"/>
                    <a:gd name="f86" fmla="val 526"/>
                    <a:gd name="f87" fmla="val 260"/>
                    <a:gd name="f88" fmla="val 430"/>
                    <a:gd name="f89" fmla="val 352"/>
                    <a:gd name="f90" fmla="val 182"/>
                    <a:gd name="f91" fmla="val 512"/>
                    <a:gd name="f92" fmla="val 94"/>
                    <a:gd name="f93" fmla="val 80"/>
                    <a:gd name="f94" fmla="val 150"/>
                    <a:gd name="f95" fmla="val 118"/>
                    <a:gd name="f96" fmla="val 490"/>
                    <a:gd name="f97" fmla="val 52"/>
                    <a:gd name="f98" fmla="val 476"/>
                    <a:gd name="f99" fmla="val 38"/>
                    <a:gd name="f100" fmla="val 424"/>
                    <a:gd name="f101" fmla="val 90"/>
                    <a:gd name="f102" fmla="val 422"/>
                    <a:gd name="f103" fmla="val 398"/>
                    <a:gd name="f104" fmla="val 396"/>
                    <a:gd name="f105" fmla="val 340"/>
                    <a:gd name="f106" fmla="val 40"/>
                    <a:gd name="f107" fmla="val 328"/>
                    <a:gd name="f108" fmla="val 122"/>
                    <a:gd name="f109" fmla="val 154"/>
                    <a:gd name="f110" fmla="val 318"/>
                    <a:gd name="f111" fmla="val 306"/>
                    <a:gd name="f112" fmla="val 394"/>
                    <a:gd name="f113" fmla="val 284"/>
                    <a:gd name="f114" fmla="val 288"/>
                    <a:gd name="f115" fmla="val 322"/>
                    <a:gd name="f116" fmla="val 174"/>
                    <a:gd name="f117" fmla="val 140"/>
                    <a:gd name="f118" fmla="val 196"/>
                    <a:gd name="f119" fmla="val 146"/>
                    <a:gd name="f120" fmla="val 294"/>
                    <a:gd name="f121" fmla="val 92"/>
                    <a:gd name="f122" fmla="val 190"/>
                    <a:gd name="f123" fmla="val 74"/>
                    <a:gd name="f124" fmla="val 264"/>
                    <a:gd name="f125" fmla="val 12"/>
                    <a:gd name="f126" fmla="val 82"/>
                    <a:gd name="f127" fmla="val 6"/>
                    <a:gd name="f128" fmla="val 330"/>
                    <a:gd name="f129" fmla="val 106"/>
                    <a:gd name="f130" fmla="val 134"/>
                    <a:gd name="f131" fmla="val 32"/>
                    <a:gd name="f132" fmla="val 36"/>
                    <a:gd name="f133" fmla="val 370"/>
                    <a:gd name="f134" fmla="val 162"/>
                    <a:gd name="f135" fmla="val 176"/>
                    <a:gd name="f136" fmla="val 138"/>
                    <a:gd name="f137" fmla="val 136"/>
                    <a:gd name="f138" fmla="val 164"/>
                    <a:gd name="f139" fmla="val 302"/>
                    <a:gd name="f140" fmla="val 158"/>
                    <a:gd name="f141" fmla="val 592"/>
                    <a:gd name="f142" fmla="val 562"/>
                    <a:gd name="f143" fmla="val 34"/>
                    <a:gd name="f144" fmla="val 580"/>
                    <a:gd name="f145" fmla="val 130"/>
                    <a:gd name="f146" fmla="val 608"/>
                    <a:gd name="f147" fmla="val 104"/>
                    <a:gd name="f148" fmla="val 626"/>
                    <a:gd name="f149" fmla="val 14"/>
                    <a:gd name="f150" fmla="val 604"/>
                    <a:gd name="f151" fmla="val 8"/>
                    <a:gd name="f152" fmla="val 620"/>
                    <a:gd name="f153" fmla="val 78"/>
                    <a:gd name="f154" fmla="val 640"/>
                    <a:gd name="f155" fmla="val 710"/>
                    <a:gd name="f156" fmla="val 96"/>
                    <a:gd name="f157" fmla="val 664"/>
                    <a:gd name="f158" fmla="val 76"/>
                    <a:gd name="f159" fmla="val 738"/>
                    <a:gd name="f160" fmla="val 648"/>
                    <a:gd name="f161" fmla="val 634"/>
                    <a:gd name="f162" fmla="val 124"/>
                    <a:gd name="f163" fmla="val 736"/>
                    <a:gd name="f164" fmla="val 142"/>
                    <a:gd name="f165" fmla="val 178"/>
                    <a:gd name="f166" fmla="val 538"/>
                    <a:gd name="f167" fmla="val 666"/>
                    <a:gd name="f168" fmla="val 696"/>
                    <a:gd name="f169" fmla="val 678"/>
                    <a:gd name="f170" fmla="val 706"/>
                    <a:gd name="f171" fmla="val 708"/>
                    <a:gd name="f172" fmla="val 670"/>
                    <a:gd name="f173" fmla="val 390"/>
                    <a:gd name="f174" fmla="val 746"/>
                    <a:gd name="f175" fmla="val 836"/>
                    <a:gd name="f176" fmla="val 850"/>
                    <a:gd name="f177" fmla="val 780"/>
                    <a:gd name="f178" fmla="val 332"/>
                    <a:gd name="f179" fmla="val 878"/>
                    <a:gd name="f180" fmla="val 344"/>
                    <a:gd name="f181" fmla="val 890"/>
                    <a:gd name="f182" fmla="val 842"/>
                    <a:gd name="f183" fmla="val 838"/>
                    <a:gd name="f184" fmla="val 480"/>
                    <a:gd name="f185" fmla="val 892"/>
                    <a:gd name="f186" fmla="val 494"/>
                    <a:gd name="f187" fmla="val 776"/>
                    <a:gd name="f188" fmla="val 502"/>
                    <a:gd name="f189" fmla="val 516"/>
                    <a:gd name="f190" fmla="val 682"/>
                    <a:gd name="f191" fmla="val 734"/>
                    <a:gd name="f192" fmla="val 674"/>
                    <a:gd name="f193" fmla="val 636"/>
                    <a:gd name="f194" fmla="val 704"/>
                    <a:gd name="f195" fmla="val 650"/>
                    <a:gd name="f196" fmla="val 730"/>
                    <a:gd name="f197" fmla="val 436"/>
                    <a:gd name="f198" fmla="val 450"/>
                    <a:gd name="f199" fmla="val 522"/>
                    <a:gd name="f200" fmla="val 272"/>
                    <a:gd name="f201" fmla="val 488"/>
                    <a:gd name="f202" fmla="val 388"/>
                    <a:gd name="f203" fmla="val 378"/>
                    <a:gd name="f204" fmla="val 466"/>
                    <a:gd name="f205" fmla="val 364"/>
                    <a:gd name="f206" fmla="val 438"/>
                    <a:gd name="f207" fmla="val 300"/>
                    <a:gd name="f208" fmla="val 382"/>
                    <a:gd name="f209" fmla="val 368"/>
                    <a:gd name="f210" fmla="val 356"/>
                    <a:gd name="f211" fmla="val 334"/>
                    <a:gd name="f212" fmla="val 542"/>
                    <a:gd name="f213" fmla="val 552"/>
                    <a:gd name="f214" fmla="val 566"/>
                    <a:gd name="f215" fmla="val 570"/>
                    <a:gd name="f216" fmla="val 410"/>
                    <a:gd name="f217" fmla="val 380"/>
                    <a:gd name="f218" fmla="val 528"/>
                    <a:gd name="f219" fmla="val 520"/>
                    <a:gd name="f220" fmla="val 346"/>
                    <a:gd name="f221" fmla="val 508"/>
                    <a:gd name="f222" fmla="val 336"/>
                    <a:gd name="f223" fmla="val 434"/>
                    <a:gd name="f224" fmla="val 400"/>
                    <a:gd name="f225" fmla="val 440"/>
                    <a:gd name="f226" fmla="val 454"/>
                    <a:gd name="f227" fmla="val 474"/>
                    <a:gd name="f228" fmla="val 482"/>
                    <a:gd name="f229" fmla="val 486"/>
                    <a:gd name="f230" fmla="val 632"/>
                    <a:gd name="f231" fmla="+- 0 0 -90"/>
                    <a:gd name="f232" fmla="*/ f4 1 822"/>
                    <a:gd name="f233" fmla="*/ f5 1 936"/>
                    <a:gd name="f234" fmla="+- f8 0 f6"/>
                    <a:gd name="f235" fmla="+- f7 0 f6"/>
                    <a:gd name="f236" fmla="*/ f231 f0 1"/>
                    <a:gd name="f237" fmla="*/ f235 1 822"/>
                    <a:gd name="f238" fmla="*/ f234 1 936"/>
                    <a:gd name="f239" fmla="*/ 810 f235 1"/>
                    <a:gd name="f240" fmla="*/ 600 f234 1"/>
                    <a:gd name="f241" fmla="*/ 784 f235 1"/>
                    <a:gd name="f242" fmla="*/ 560 f234 1"/>
                    <a:gd name="f243" fmla="*/ 684 f235 1"/>
                    <a:gd name="f244" fmla="*/ 478 f234 1"/>
                    <a:gd name="f245" fmla="*/ 452 f234 1"/>
                    <a:gd name="f246" fmla="*/ 782 f235 1"/>
                    <a:gd name="f247" fmla="*/ 366 f234 1"/>
                    <a:gd name="f248" fmla="*/ 808 f235 1"/>
                    <a:gd name="f249" fmla="*/ 326 f234 1"/>
                    <a:gd name="f250" fmla="*/ 220 f234 1"/>
                    <a:gd name="f251" fmla="*/ 700 f235 1"/>
                    <a:gd name="f252" fmla="*/ 280 f234 1"/>
                    <a:gd name="f253" fmla="*/ 644 f235 1"/>
                    <a:gd name="f254" fmla="*/ 312 f234 1"/>
                    <a:gd name="f255" fmla="*/ 554 f235 1"/>
                    <a:gd name="f256" fmla="*/ 232 f234 1"/>
                    <a:gd name="f257" fmla="*/ 526 f235 1"/>
                    <a:gd name="f258" fmla="*/ 260 f234 1"/>
                    <a:gd name="f259" fmla="*/ 498 f235 1"/>
                    <a:gd name="f260" fmla="*/ 80 f234 1"/>
                    <a:gd name="f261" fmla="*/ 476 f235 1"/>
                    <a:gd name="f262" fmla="*/ 38 f234 1"/>
                    <a:gd name="f263" fmla="*/ 396 f235 1"/>
                    <a:gd name="f264" fmla="*/ 94 f234 1"/>
                    <a:gd name="f265" fmla="*/ 154 f234 1"/>
                    <a:gd name="f266" fmla="*/ 392 f235 1"/>
                    <a:gd name="f267" fmla="*/ 352 f234 1"/>
                    <a:gd name="f268" fmla="*/ 288 f235 1"/>
                    <a:gd name="f269" fmla="*/ 252 f234 1"/>
                    <a:gd name="f270" fmla="*/ 322 f235 1"/>
                    <a:gd name="f271" fmla="*/ 392 f234 1"/>
                    <a:gd name="f272" fmla="*/ 146 f235 1"/>
                    <a:gd name="f273" fmla="*/ 294 f234 1"/>
                    <a:gd name="f274" fmla="*/ 92 f235 1"/>
                    <a:gd name="f275" fmla="*/ 264 f234 1"/>
                    <a:gd name="f276" fmla="*/ 6 f235 1"/>
                    <a:gd name="f277" fmla="*/ 32 f235 1"/>
                    <a:gd name="f278" fmla="*/ 176 f235 1"/>
                    <a:gd name="f279" fmla="*/ 462 f234 1"/>
                    <a:gd name="f280" fmla="*/ 136 f235 1"/>
                    <a:gd name="f281" fmla="*/ 472 f234 1"/>
                    <a:gd name="f282" fmla="*/ 158 f235 1"/>
                    <a:gd name="f283" fmla="*/ 592 f234 1"/>
                    <a:gd name="f284" fmla="*/ 104 f235 1"/>
                    <a:gd name="f285" fmla="*/ 626 f234 1"/>
                    <a:gd name="f286" fmla="*/ 0 f235 1"/>
                    <a:gd name="f287" fmla="*/ 688 f234 1"/>
                    <a:gd name="f288" fmla="*/ 94 f235 1"/>
                    <a:gd name="f289" fmla="*/ 744 f234 1"/>
                    <a:gd name="f290" fmla="*/ 142 f235 1"/>
                    <a:gd name="f291" fmla="*/ 742 f234 1"/>
                    <a:gd name="f292" fmla="*/ 262 f235 1"/>
                    <a:gd name="f293" fmla="*/ 696 f234 1"/>
                    <a:gd name="f294" fmla="*/ 284 f235 1"/>
                    <a:gd name="f295" fmla="*/ 708 f234 1"/>
                    <a:gd name="f296" fmla="*/ 310 f235 1"/>
                    <a:gd name="f297" fmla="*/ 836 f234 1"/>
                    <a:gd name="f298" fmla="*/ 332 f235 1"/>
                    <a:gd name="f299" fmla="*/ 878 f234 1"/>
                    <a:gd name="f300" fmla="*/ 422 f235 1"/>
                    <a:gd name="f301" fmla="*/ 936 f234 1"/>
                    <a:gd name="f302" fmla="*/ 426 f235 1"/>
                    <a:gd name="f303" fmla="*/ 808 f234 1"/>
                    <a:gd name="f304" fmla="*/ 540 f235 1"/>
                    <a:gd name="f305" fmla="*/ 706 f234 1"/>
                    <a:gd name="f306" fmla="*/ 530 f235 1"/>
                    <a:gd name="f307" fmla="*/ 666 f234 1"/>
                    <a:gd name="f308" fmla="*/ 734 f234 1"/>
                    <a:gd name="f309" fmla="*/ 746 f235 1"/>
                    <a:gd name="f310" fmla="*/ 736 f234 1"/>
                    <a:gd name="f311" fmla="*/ 306 f235 1"/>
                    <a:gd name="f312" fmla="*/ 494 f234 1"/>
                    <a:gd name="f313" fmla="*/ 302 f235 1"/>
                    <a:gd name="f314" fmla="*/ 450 f234 1"/>
                    <a:gd name="f315" fmla="*/ 488 f235 1"/>
                    <a:gd name="f316" fmla="*/ 388 f234 1"/>
                    <a:gd name="f317" fmla="*/ 438 f235 1"/>
                    <a:gd name="f318" fmla="*/ 360 f234 1"/>
                    <a:gd name="f319" fmla="*/ 382 f235 1"/>
                    <a:gd name="f320" fmla="*/ 334 f235 1"/>
                    <a:gd name="f321" fmla="*/ 542 f234 1"/>
                    <a:gd name="f322" fmla="*/ 570 f234 1"/>
                    <a:gd name="f323" fmla="*/ 540 f234 1"/>
                    <a:gd name="f324" fmla="*/ 346 f235 1"/>
                    <a:gd name="f325" fmla="*/ 508 f234 1"/>
                    <a:gd name="f326" fmla="*/ 464 f234 1"/>
                    <a:gd name="f327" fmla="*/ 356 f235 1"/>
                    <a:gd name="f328" fmla="*/ 410 f234 1"/>
                    <a:gd name="f329" fmla="*/ 410 f235 1"/>
                    <a:gd name="f330" fmla="*/ 454 f235 1"/>
                    <a:gd name="f331" fmla="*/ 400 f234 1"/>
                    <a:gd name="f332" fmla="*/ 486 f235 1"/>
                    <a:gd name="f333" fmla="*/ 482 f235 1"/>
                    <a:gd name="f334" fmla="*/ 440 f235 1"/>
                    <a:gd name="f335" fmla="*/ 536 f234 1"/>
                    <a:gd name="f336" fmla="*/ 522 f235 1"/>
                    <a:gd name="f337" fmla="*/ 656 f234 1"/>
                    <a:gd name="f338" fmla="*/ 466 f235 1"/>
                    <a:gd name="f339" fmla="*/ 516 f235 1"/>
                    <a:gd name="f340" fmla="*/ 436 f234 1"/>
                    <a:gd name="f341" fmla="*/ 520 f235 1"/>
                    <a:gd name="f342" fmla="*/ 480 f234 1"/>
                    <a:gd name="f343" fmla="*/ f236 1 f3"/>
                    <a:gd name="f344" fmla="*/ f239 1 822"/>
                    <a:gd name="f345" fmla="*/ f240 1 936"/>
                    <a:gd name="f346" fmla="*/ f241 1 822"/>
                    <a:gd name="f347" fmla="*/ f242 1 936"/>
                    <a:gd name="f348" fmla="*/ f243 1 822"/>
                    <a:gd name="f349" fmla="*/ f244 1 936"/>
                    <a:gd name="f350" fmla="*/ f245 1 936"/>
                    <a:gd name="f351" fmla="*/ f246 1 822"/>
                    <a:gd name="f352" fmla="*/ f247 1 936"/>
                    <a:gd name="f353" fmla="*/ f248 1 822"/>
                    <a:gd name="f354" fmla="*/ f249 1 936"/>
                    <a:gd name="f355" fmla="*/ f250 1 936"/>
                    <a:gd name="f356" fmla="*/ f251 1 822"/>
                    <a:gd name="f357" fmla="*/ f252 1 936"/>
                    <a:gd name="f358" fmla="*/ f253 1 822"/>
                    <a:gd name="f359" fmla="*/ f254 1 936"/>
                    <a:gd name="f360" fmla="*/ f255 1 822"/>
                    <a:gd name="f361" fmla="*/ f256 1 936"/>
                    <a:gd name="f362" fmla="*/ f257 1 822"/>
                    <a:gd name="f363" fmla="*/ f258 1 936"/>
                    <a:gd name="f364" fmla="*/ f259 1 822"/>
                    <a:gd name="f365" fmla="*/ f260 1 936"/>
                    <a:gd name="f366" fmla="*/ f261 1 822"/>
                    <a:gd name="f367" fmla="*/ f262 1 936"/>
                    <a:gd name="f368" fmla="*/ f263 1 822"/>
                    <a:gd name="f369" fmla="*/ f264 1 936"/>
                    <a:gd name="f370" fmla="*/ f265 1 936"/>
                    <a:gd name="f371" fmla="*/ f266 1 822"/>
                    <a:gd name="f372" fmla="*/ f267 1 936"/>
                    <a:gd name="f373" fmla="*/ f268 1 822"/>
                    <a:gd name="f374" fmla="*/ f269 1 936"/>
                    <a:gd name="f375" fmla="*/ f270 1 822"/>
                    <a:gd name="f376" fmla="*/ f271 1 936"/>
                    <a:gd name="f377" fmla="*/ f272 1 822"/>
                    <a:gd name="f378" fmla="*/ f273 1 936"/>
                    <a:gd name="f379" fmla="*/ f274 1 822"/>
                    <a:gd name="f380" fmla="*/ f275 1 936"/>
                    <a:gd name="f381" fmla="*/ f276 1 822"/>
                    <a:gd name="f382" fmla="*/ f277 1 822"/>
                    <a:gd name="f383" fmla="*/ f278 1 822"/>
                    <a:gd name="f384" fmla="*/ f279 1 936"/>
                    <a:gd name="f385" fmla="*/ f280 1 822"/>
                    <a:gd name="f386" fmla="*/ f281 1 936"/>
                    <a:gd name="f387" fmla="*/ f282 1 822"/>
                    <a:gd name="f388" fmla="*/ f283 1 936"/>
                    <a:gd name="f389" fmla="*/ f284 1 822"/>
                    <a:gd name="f390" fmla="*/ f285 1 936"/>
                    <a:gd name="f391" fmla="*/ f286 1 822"/>
                    <a:gd name="f392" fmla="*/ f287 1 936"/>
                    <a:gd name="f393" fmla="*/ f288 1 822"/>
                    <a:gd name="f394" fmla="*/ f289 1 936"/>
                    <a:gd name="f395" fmla="*/ f290 1 822"/>
                    <a:gd name="f396" fmla="*/ f291 1 936"/>
                    <a:gd name="f397" fmla="*/ f292 1 822"/>
                    <a:gd name="f398" fmla="*/ f293 1 936"/>
                    <a:gd name="f399" fmla="*/ f294 1 822"/>
                    <a:gd name="f400" fmla="*/ f295 1 936"/>
                    <a:gd name="f401" fmla="*/ f296 1 822"/>
                    <a:gd name="f402" fmla="*/ f297 1 936"/>
                    <a:gd name="f403" fmla="*/ f298 1 822"/>
                    <a:gd name="f404" fmla="*/ f299 1 936"/>
                    <a:gd name="f405" fmla="*/ f300 1 822"/>
                    <a:gd name="f406" fmla="*/ f301 1 936"/>
                    <a:gd name="f407" fmla="*/ f302 1 822"/>
                    <a:gd name="f408" fmla="*/ f303 1 936"/>
                    <a:gd name="f409" fmla="*/ f304 1 822"/>
                    <a:gd name="f410" fmla="*/ f305 1 936"/>
                    <a:gd name="f411" fmla="*/ f306 1 822"/>
                    <a:gd name="f412" fmla="*/ f307 1 936"/>
                    <a:gd name="f413" fmla="*/ f308 1 936"/>
                    <a:gd name="f414" fmla="*/ f309 1 822"/>
                    <a:gd name="f415" fmla="*/ f310 1 936"/>
                    <a:gd name="f416" fmla="*/ f311 1 822"/>
                    <a:gd name="f417" fmla="*/ f312 1 936"/>
                    <a:gd name="f418" fmla="*/ f313 1 822"/>
                    <a:gd name="f419" fmla="*/ f314 1 936"/>
                    <a:gd name="f420" fmla="*/ f315 1 822"/>
                    <a:gd name="f421" fmla="*/ f316 1 936"/>
                    <a:gd name="f422" fmla="*/ f317 1 822"/>
                    <a:gd name="f423" fmla="*/ f318 1 936"/>
                    <a:gd name="f424" fmla="*/ f319 1 822"/>
                    <a:gd name="f425" fmla="*/ f320 1 822"/>
                    <a:gd name="f426" fmla="*/ f321 1 936"/>
                    <a:gd name="f427" fmla="*/ f322 1 936"/>
                    <a:gd name="f428" fmla="*/ f323 1 936"/>
                    <a:gd name="f429" fmla="*/ f324 1 822"/>
                    <a:gd name="f430" fmla="*/ f325 1 936"/>
                    <a:gd name="f431" fmla="*/ f326 1 936"/>
                    <a:gd name="f432" fmla="*/ f327 1 822"/>
                    <a:gd name="f433" fmla="*/ f328 1 936"/>
                    <a:gd name="f434" fmla="*/ f329 1 822"/>
                    <a:gd name="f435" fmla="*/ f330 1 822"/>
                    <a:gd name="f436" fmla="*/ f331 1 936"/>
                    <a:gd name="f437" fmla="*/ f332 1 822"/>
                    <a:gd name="f438" fmla="*/ f333 1 822"/>
                    <a:gd name="f439" fmla="*/ f334 1 822"/>
                    <a:gd name="f440" fmla="*/ f335 1 936"/>
                    <a:gd name="f441" fmla="*/ f336 1 822"/>
                    <a:gd name="f442" fmla="*/ f337 1 936"/>
                    <a:gd name="f443" fmla="*/ f338 1 822"/>
                    <a:gd name="f444" fmla="*/ f339 1 822"/>
                    <a:gd name="f445" fmla="*/ f340 1 936"/>
                    <a:gd name="f446" fmla="*/ f341 1 822"/>
                    <a:gd name="f447" fmla="*/ f342 1 936"/>
                    <a:gd name="f448" fmla="*/ 0 1 f237"/>
                    <a:gd name="f449" fmla="*/ f7 1 f237"/>
                    <a:gd name="f450" fmla="*/ 0 1 f238"/>
                    <a:gd name="f451" fmla="*/ f8 1 f238"/>
                    <a:gd name="f452" fmla="+- f343 0 f1"/>
                    <a:gd name="f453" fmla="*/ f344 1 f237"/>
                    <a:gd name="f454" fmla="*/ f345 1 f238"/>
                    <a:gd name="f455" fmla="*/ f346 1 f237"/>
                    <a:gd name="f456" fmla="*/ f347 1 f238"/>
                    <a:gd name="f457" fmla="*/ f348 1 f237"/>
                    <a:gd name="f458" fmla="*/ f349 1 f238"/>
                    <a:gd name="f459" fmla="*/ f350 1 f238"/>
                    <a:gd name="f460" fmla="*/ f351 1 f237"/>
                    <a:gd name="f461" fmla="*/ f352 1 f238"/>
                    <a:gd name="f462" fmla="*/ f353 1 f237"/>
                    <a:gd name="f463" fmla="*/ f354 1 f238"/>
                    <a:gd name="f464" fmla="*/ f355 1 f238"/>
                    <a:gd name="f465" fmla="*/ f356 1 f237"/>
                    <a:gd name="f466" fmla="*/ f357 1 f238"/>
                    <a:gd name="f467" fmla="*/ f358 1 f237"/>
                    <a:gd name="f468" fmla="*/ f359 1 f238"/>
                    <a:gd name="f469" fmla="*/ f360 1 f237"/>
                    <a:gd name="f470" fmla="*/ f361 1 f238"/>
                    <a:gd name="f471" fmla="*/ f362 1 f237"/>
                    <a:gd name="f472" fmla="*/ f363 1 f238"/>
                    <a:gd name="f473" fmla="*/ f364 1 f237"/>
                    <a:gd name="f474" fmla="*/ f365 1 f238"/>
                    <a:gd name="f475" fmla="*/ f366 1 f237"/>
                    <a:gd name="f476" fmla="*/ f367 1 f238"/>
                    <a:gd name="f477" fmla="*/ f368 1 f237"/>
                    <a:gd name="f478" fmla="*/ f369 1 f238"/>
                    <a:gd name="f479" fmla="*/ f370 1 f238"/>
                    <a:gd name="f480" fmla="*/ f371 1 f237"/>
                    <a:gd name="f481" fmla="*/ f372 1 f238"/>
                    <a:gd name="f482" fmla="*/ f373 1 f237"/>
                    <a:gd name="f483" fmla="*/ f374 1 f238"/>
                    <a:gd name="f484" fmla="*/ f375 1 f237"/>
                    <a:gd name="f485" fmla="*/ f376 1 f238"/>
                    <a:gd name="f486" fmla="*/ f377 1 f237"/>
                    <a:gd name="f487" fmla="*/ f378 1 f238"/>
                    <a:gd name="f488" fmla="*/ f379 1 f237"/>
                    <a:gd name="f489" fmla="*/ f380 1 f238"/>
                    <a:gd name="f490" fmla="*/ f381 1 f237"/>
                    <a:gd name="f491" fmla="*/ f382 1 f237"/>
                    <a:gd name="f492" fmla="*/ f383 1 f237"/>
                    <a:gd name="f493" fmla="*/ f384 1 f238"/>
                    <a:gd name="f494" fmla="*/ f385 1 f237"/>
                    <a:gd name="f495" fmla="*/ f386 1 f238"/>
                    <a:gd name="f496" fmla="*/ f387 1 f237"/>
                    <a:gd name="f497" fmla="*/ f388 1 f238"/>
                    <a:gd name="f498" fmla="*/ f389 1 f237"/>
                    <a:gd name="f499" fmla="*/ f390 1 f238"/>
                    <a:gd name="f500" fmla="*/ f391 1 f237"/>
                    <a:gd name="f501" fmla="*/ f392 1 f238"/>
                    <a:gd name="f502" fmla="*/ f393 1 f237"/>
                    <a:gd name="f503" fmla="*/ f394 1 f238"/>
                    <a:gd name="f504" fmla="*/ f395 1 f237"/>
                    <a:gd name="f505" fmla="*/ f396 1 f238"/>
                    <a:gd name="f506" fmla="*/ f397 1 f237"/>
                    <a:gd name="f507" fmla="*/ f398 1 f238"/>
                    <a:gd name="f508" fmla="*/ f399 1 f237"/>
                    <a:gd name="f509" fmla="*/ f400 1 f238"/>
                    <a:gd name="f510" fmla="*/ f401 1 f237"/>
                    <a:gd name="f511" fmla="*/ f402 1 f238"/>
                    <a:gd name="f512" fmla="*/ f403 1 f237"/>
                    <a:gd name="f513" fmla="*/ f404 1 f238"/>
                    <a:gd name="f514" fmla="*/ f405 1 f237"/>
                    <a:gd name="f515" fmla="*/ f406 1 f238"/>
                    <a:gd name="f516" fmla="*/ f407 1 f237"/>
                    <a:gd name="f517" fmla="*/ f408 1 f238"/>
                    <a:gd name="f518" fmla="*/ f409 1 f237"/>
                    <a:gd name="f519" fmla="*/ f410 1 f238"/>
                    <a:gd name="f520" fmla="*/ f411 1 f237"/>
                    <a:gd name="f521" fmla="*/ f412 1 f238"/>
                    <a:gd name="f522" fmla="*/ f413 1 f238"/>
                    <a:gd name="f523" fmla="*/ f414 1 f237"/>
                    <a:gd name="f524" fmla="*/ f415 1 f238"/>
                    <a:gd name="f525" fmla="*/ f416 1 f237"/>
                    <a:gd name="f526" fmla="*/ f417 1 f238"/>
                    <a:gd name="f527" fmla="*/ f418 1 f237"/>
                    <a:gd name="f528" fmla="*/ f419 1 f238"/>
                    <a:gd name="f529" fmla="*/ f420 1 f237"/>
                    <a:gd name="f530" fmla="*/ f421 1 f238"/>
                    <a:gd name="f531" fmla="*/ f422 1 f237"/>
                    <a:gd name="f532" fmla="*/ f423 1 f238"/>
                    <a:gd name="f533" fmla="*/ f424 1 f237"/>
                    <a:gd name="f534" fmla="*/ f425 1 f237"/>
                    <a:gd name="f535" fmla="*/ f426 1 f238"/>
                    <a:gd name="f536" fmla="*/ f427 1 f238"/>
                    <a:gd name="f537" fmla="*/ f428 1 f238"/>
                    <a:gd name="f538" fmla="*/ f429 1 f237"/>
                    <a:gd name="f539" fmla="*/ f430 1 f238"/>
                    <a:gd name="f540" fmla="*/ f431 1 f238"/>
                    <a:gd name="f541" fmla="*/ f432 1 f237"/>
                    <a:gd name="f542" fmla="*/ f433 1 f238"/>
                    <a:gd name="f543" fmla="*/ f434 1 f237"/>
                    <a:gd name="f544" fmla="*/ f435 1 f237"/>
                    <a:gd name="f545" fmla="*/ f436 1 f238"/>
                    <a:gd name="f546" fmla="*/ f437 1 f237"/>
                    <a:gd name="f547" fmla="*/ f438 1 f237"/>
                    <a:gd name="f548" fmla="*/ f439 1 f237"/>
                    <a:gd name="f549" fmla="*/ f440 1 f238"/>
                    <a:gd name="f550" fmla="*/ f441 1 f237"/>
                    <a:gd name="f551" fmla="*/ f442 1 f238"/>
                    <a:gd name="f552" fmla="*/ f443 1 f237"/>
                    <a:gd name="f553" fmla="*/ f444 1 f237"/>
                    <a:gd name="f554" fmla="*/ f445 1 f238"/>
                    <a:gd name="f555" fmla="*/ f446 1 f237"/>
                    <a:gd name="f556" fmla="*/ f447 1 f238"/>
                    <a:gd name="f557" fmla="*/ f448 f232 1"/>
                    <a:gd name="f558" fmla="*/ f449 f232 1"/>
                    <a:gd name="f559" fmla="*/ f451 f233 1"/>
                    <a:gd name="f560" fmla="*/ f450 f233 1"/>
                    <a:gd name="f561" fmla="*/ f453 f232 1"/>
                    <a:gd name="f562" fmla="*/ f454 f233 1"/>
                    <a:gd name="f563" fmla="*/ f455 f232 1"/>
                    <a:gd name="f564" fmla="*/ f456 f233 1"/>
                    <a:gd name="f565" fmla="*/ f457 f232 1"/>
                    <a:gd name="f566" fmla="*/ f458 f233 1"/>
                    <a:gd name="f567" fmla="*/ f459 f233 1"/>
                    <a:gd name="f568" fmla="*/ f460 f232 1"/>
                    <a:gd name="f569" fmla="*/ f461 f233 1"/>
                    <a:gd name="f570" fmla="*/ f462 f232 1"/>
                    <a:gd name="f571" fmla="*/ f463 f233 1"/>
                    <a:gd name="f572" fmla="*/ f464 f233 1"/>
                    <a:gd name="f573" fmla="*/ f465 f232 1"/>
                    <a:gd name="f574" fmla="*/ f466 f233 1"/>
                    <a:gd name="f575" fmla="*/ f467 f232 1"/>
                    <a:gd name="f576" fmla="*/ f468 f233 1"/>
                    <a:gd name="f577" fmla="*/ f469 f232 1"/>
                    <a:gd name="f578" fmla="*/ f470 f233 1"/>
                    <a:gd name="f579" fmla="*/ f471 f232 1"/>
                    <a:gd name="f580" fmla="*/ f472 f233 1"/>
                    <a:gd name="f581" fmla="*/ f473 f232 1"/>
                    <a:gd name="f582" fmla="*/ f474 f233 1"/>
                    <a:gd name="f583" fmla="*/ f475 f232 1"/>
                    <a:gd name="f584" fmla="*/ f476 f233 1"/>
                    <a:gd name="f585" fmla="*/ f477 f232 1"/>
                    <a:gd name="f586" fmla="*/ f478 f233 1"/>
                    <a:gd name="f587" fmla="*/ f479 f233 1"/>
                    <a:gd name="f588" fmla="*/ f480 f232 1"/>
                    <a:gd name="f589" fmla="*/ f481 f233 1"/>
                    <a:gd name="f590" fmla="*/ f482 f232 1"/>
                    <a:gd name="f591" fmla="*/ f483 f233 1"/>
                    <a:gd name="f592" fmla="*/ f484 f232 1"/>
                    <a:gd name="f593" fmla="*/ f485 f233 1"/>
                    <a:gd name="f594" fmla="*/ f486 f232 1"/>
                    <a:gd name="f595" fmla="*/ f487 f233 1"/>
                    <a:gd name="f596" fmla="*/ f488 f232 1"/>
                    <a:gd name="f597" fmla="*/ f489 f233 1"/>
                    <a:gd name="f598" fmla="*/ f490 f232 1"/>
                    <a:gd name="f599" fmla="*/ f491 f232 1"/>
                    <a:gd name="f600" fmla="*/ f492 f232 1"/>
                    <a:gd name="f601" fmla="*/ f493 f233 1"/>
                    <a:gd name="f602" fmla="*/ f494 f232 1"/>
                    <a:gd name="f603" fmla="*/ f495 f233 1"/>
                    <a:gd name="f604" fmla="*/ f496 f232 1"/>
                    <a:gd name="f605" fmla="*/ f497 f233 1"/>
                    <a:gd name="f606" fmla="*/ f498 f232 1"/>
                    <a:gd name="f607" fmla="*/ f499 f233 1"/>
                    <a:gd name="f608" fmla="*/ f500 f232 1"/>
                    <a:gd name="f609" fmla="*/ f501 f233 1"/>
                    <a:gd name="f610" fmla="*/ f502 f232 1"/>
                    <a:gd name="f611" fmla="*/ f503 f233 1"/>
                    <a:gd name="f612" fmla="*/ f504 f232 1"/>
                    <a:gd name="f613" fmla="*/ f505 f233 1"/>
                    <a:gd name="f614" fmla="*/ f506 f232 1"/>
                    <a:gd name="f615" fmla="*/ f507 f233 1"/>
                    <a:gd name="f616" fmla="*/ f508 f232 1"/>
                    <a:gd name="f617" fmla="*/ f509 f233 1"/>
                    <a:gd name="f618" fmla="*/ f510 f232 1"/>
                    <a:gd name="f619" fmla="*/ f511 f233 1"/>
                    <a:gd name="f620" fmla="*/ f512 f232 1"/>
                    <a:gd name="f621" fmla="*/ f513 f233 1"/>
                    <a:gd name="f622" fmla="*/ f514 f232 1"/>
                    <a:gd name="f623" fmla="*/ f515 f233 1"/>
                    <a:gd name="f624" fmla="*/ f516 f232 1"/>
                    <a:gd name="f625" fmla="*/ f517 f233 1"/>
                    <a:gd name="f626" fmla="*/ f518 f232 1"/>
                    <a:gd name="f627" fmla="*/ f519 f233 1"/>
                    <a:gd name="f628" fmla="*/ f520 f232 1"/>
                    <a:gd name="f629" fmla="*/ f521 f233 1"/>
                    <a:gd name="f630" fmla="*/ f522 f233 1"/>
                    <a:gd name="f631" fmla="*/ f523 f232 1"/>
                    <a:gd name="f632" fmla="*/ f524 f233 1"/>
                    <a:gd name="f633" fmla="*/ f525 f232 1"/>
                    <a:gd name="f634" fmla="*/ f526 f233 1"/>
                    <a:gd name="f635" fmla="*/ f527 f232 1"/>
                    <a:gd name="f636" fmla="*/ f528 f233 1"/>
                    <a:gd name="f637" fmla="*/ f529 f232 1"/>
                    <a:gd name="f638" fmla="*/ f530 f233 1"/>
                    <a:gd name="f639" fmla="*/ f531 f232 1"/>
                    <a:gd name="f640" fmla="*/ f532 f233 1"/>
                    <a:gd name="f641" fmla="*/ f533 f232 1"/>
                    <a:gd name="f642" fmla="*/ f534 f232 1"/>
                    <a:gd name="f643" fmla="*/ f535 f233 1"/>
                    <a:gd name="f644" fmla="*/ f536 f233 1"/>
                    <a:gd name="f645" fmla="*/ f537 f233 1"/>
                    <a:gd name="f646" fmla="*/ f538 f232 1"/>
                    <a:gd name="f647" fmla="*/ f539 f233 1"/>
                    <a:gd name="f648" fmla="*/ f540 f233 1"/>
                    <a:gd name="f649" fmla="*/ f541 f232 1"/>
                    <a:gd name="f650" fmla="*/ f542 f233 1"/>
                    <a:gd name="f651" fmla="*/ f543 f232 1"/>
                    <a:gd name="f652" fmla="*/ f544 f232 1"/>
                    <a:gd name="f653" fmla="*/ f545 f233 1"/>
                    <a:gd name="f654" fmla="*/ f546 f232 1"/>
                    <a:gd name="f655" fmla="*/ f547 f232 1"/>
                    <a:gd name="f656" fmla="*/ f548 f232 1"/>
                    <a:gd name="f657" fmla="*/ f549 f233 1"/>
                    <a:gd name="f658" fmla="*/ f550 f232 1"/>
                    <a:gd name="f659" fmla="*/ f551 f233 1"/>
                    <a:gd name="f660" fmla="*/ f552 f232 1"/>
                    <a:gd name="f661" fmla="*/ f553 f232 1"/>
                    <a:gd name="f662" fmla="*/ f554 f233 1"/>
                    <a:gd name="f663" fmla="*/ f555 f232 1"/>
                    <a:gd name="f664" fmla="*/ f556 f233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452">
                      <a:pos x="f561" y="f562"/>
                    </a:cxn>
                    <a:cxn ang="f452">
                      <a:pos x="f563" y="f564"/>
                    </a:cxn>
                    <a:cxn ang="f452">
                      <a:pos x="f565" y="f566"/>
                    </a:cxn>
                    <a:cxn ang="f452">
                      <a:pos x="f565" y="f567"/>
                    </a:cxn>
                    <a:cxn ang="f452">
                      <a:pos x="f568" y="f569"/>
                    </a:cxn>
                    <a:cxn ang="f452">
                      <a:pos x="f570" y="f571"/>
                    </a:cxn>
                    <a:cxn ang="f452">
                      <a:pos x="f561" y="f572"/>
                    </a:cxn>
                    <a:cxn ang="f452">
                      <a:pos x="f573" y="f574"/>
                    </a:cxn>
                    <a:cxn ang="f452">
                      <a:pos x="f575" y="f576"/>
                    </a:cxn>
                    <a:cxn ang="f452">
                      <a:pos x="f577" y="f578"/>
                    </a:cxn>
                    <a:cxn ang="f452">
                      <a:pos x="f579" y="f580"/>
                    </a:cxn>
                    <a:cxn ang="f452">
                      <a:pos x="f581" y="f582"/>
                    </a:cxn>
                    <a:cxn ang="f452">
                      <a:pos x="f583" y="f584"/>
                    </a:cxn>
                    <a:cxn ang="f452">
                      <a:pos x="f585" y="f586"/>
                    </a:cxn>
                    <a:cxn ang="f452">
                      <a:pos x="f585" y="f587"/>
                    </a:cxn>
                    <a:cxn ang="f452">
                      <a:pos x="f588" y="f589"/>
                    </a:cxn>
                    <a:cxn ang="f452">
                      <a:pos x="f590" y="f591"/>
                    </a:cxn>
                    <a:cxn ang="f452">
                      <a:pos x="f592" y="f593"/>
                    </a:cxn>
                    <a:cxn ang="f452">
                      <a:pos x="f594" y="f595"/>
                    </a:cxn>
                    <a:cxn ang="f452">
                      <a:pos x="f596" y="f597"/>
                    </a:cxn>
                    <a:cxn ang="f452">
                      <a:pos x="f598" y="f576"/>
                    </a:cxn>
                    <a:cxn ang="f452">
                      <a:pos x="f599" y="f589"/>
                    </a:cxn>
                    <a:cxn ang="f452">
                      <a:pos x="f600" y="f601"/>
                    </a:cxn>
                    <a:cxn ang="f452">
                      <a:pos x="f602" y="f603"/>
                    </a:cxn>
                    <a:cxn ang="f452">
                      <a:pos x="f604" y="f605"/>
                    </a:cxn>
                    <a:cxn ang="f452">
                      <a:pos x="f606" y="f607"/>
                    </a:cxn>
                    <a:cxn ang="f452">
                      <a:pos x="f608" y="f609"/>
                    </a:cxn>
                    <a:cxn ang="f452">
                      <a:pos x="f610" y="f611"/>
                    </a:cxn>
                    <a:cxn ang="f452">
                      <a:pos x="f612" y="f613"/>
                    </a:cxn>
                    <a:cxn ang="f452">
                      <a:pos x="f614" y="f615"/>
                    </a:cxn>
                    <a:cxn ang="f452">
                      <a:pos x="f616" y="f617"/>
                    </a:cxn>
                    <a:cxn ang="f452">
                      <a:pos x="f618" y="f619"/>
                    </a:cxn>
                    <a:cxn ang="f452">
                      <a:pos x="f620" y="f621"/>
                    </a:cxn>
                    <a:cxn ang="f452">
                      <a:pos x="f622" y="f623"/>
                    </a:cxn>
                    <a:cxn ang="f452">
                      <a:pos x="f624" y="f625"/>
                    </a:cxn>
                    <a:cxn ang="f452">
                      <a:pos x="f624" y="f613"/>
                    </a:cxn>
                    <a:cxn ang="f452">
                      <a:pos x="f626" y="f627"/>
                    </a:cxn>
                    <a:cxn ang="f452">
                      <a:pos x="f628" y="f629"/>
                    </a:cxn>
                    <a:cxn ang="f452">
                      <a:pos x="f573" y="f630"/>
                    </a:cxn>
                    <a:cxn ang="f452">
                      <a:pos x="f631" y="f632"/>
                    </a:cxn>
                    <a:cxn ang="f452">
                      <a:pos x="f633" y="f634"/>
                    </a:cxn>
                    <a:cxn ang="f452">
                      <a:pos x="f635" y="f636"/>
                    </a:cxn>
                    <a:cxn ang="f452">
                      <a:pos x="f633" y="f634"/>
                    </a:cxn>
                    <a:cxn ang="f452">
                      <a:pos x="f637" y="f638"/>
                    </a:cxn>
                    <a:cxn ang="f452">
                      <a:pos x="f639" y="f640"/>
                    </a:cxn>
                    <a:cxn ang="f452">
                      <a:pos x="f641" y="f640"/>
                    </a:cxn>
                    <a:cxn ang="f452">
                      <a:pos x="f642" y="f638"/>
                    </a:cxn>
                    <a:cxn ang="f452">
                      <a:pos x="f642" y="f643"/>
                    </a:cxn>
                    <a:cxn ang="f452">
                      <a:pos x="f641" y="f644"/>
                    </a:cxn>
                    <a:cxn ang="f452">
                      <a:pos x="f585" y="f645"/>
                    </a:cxn>
                    <a:cxn ang="f452">
                      <a:pos x="f646" y="f647"/>
                    </a:cxn>
                    <a:cxn ang="f452">
                      <a:pos x="f642" y="f648"/>
                    </a:cxn>
                    <a:cxn ang="f452">
                      <a:pos x="f649" y="f650"/>
                    </a:cxn>
                    <a:cxn ang="f452">
                      <a:pos x="f651" y="f638"/>
                    </a:cxn>
                    <a:cxn ang="f452">
                      <a:pos x="f652" y="f653"/>
                    </a:cxn>
                    <a:cxn ang="f452">
                      <a:pos x="f654" y="f636"/>
                    </a:cxn>
                    <a:cxn ang="f452">
                      <a:pos x="f655" y="f634"/>
                    </a:cxn>
                    <a:cxn ang="f452">
                      <a:pos x="f656" y="f657"/>
                    </a:cxn>
                    <a:cxn ang="f452">
                      <a:pos x="f658" y="f659"/>
                    </a:cxn>
                    <a:cxn ang="f452">
                      <a:pos x="f660" y="f564"/>
                    </a:cxn>
                    <a:cxn ang="f452">
                      <a:pos x="f661" y="f662"/>
                    </a:cxn>
                    <a:cxn ang="f452">
                      <a:pos x="f663" y="f664"/>
                    </a:cxn>
                    <a:cxn ang="f452">
                      <a:pos x="f661" y="f662"/>
                    </a:cxn>
                  </a:cxnLst>
                  <a:rect l="f557" t="f560" r="f558" b="f559"/>
                  <a:pathLst>
                    <a:path w="822" h="936">
                      <a:moveTo>
                        <a:pt x="f7" y="f9"/>
                      </a:moveTo>
                      <a:lnTo>
                        <a:pt x="f10" y="f11"/>
                      </a:lnTo>
                      <a:lnTo>
                        <a:pt x="f12" y="f13"/>
                      </a:lnTo>
                      <a:lnTo>
                        <a:pt x="f14" y="f15"/>
                      </a:lnTo>
                      <a:lnTo>
                        <a:pt x="f16" y="f17"/>
                      </a:lnTo>
                      <a:lnTo>
                        <a:pt x="f9" y="f18"/>
                      </a:lnTo>
                      <a:lnTo>
                        <a:pt x="f19" y="f20"/>
                      </a:lnTo>
                      <a:lnTo>
                        <a:pt x="f21" y="f22"/>
                      </a:lnTo>
                      <a:lnTo>
                        <a:pt x="f23" y="f24"/>
                      </a:lnTo>
                      <a:lnTo>
                        <a:pt x="f25" y="f26"/>
                      </a:lnTo>
                      <a:lnTo>
                        <a:pt x="f27" y="f28"/>
                      </a:lnTo>
                      <a:lnTo>
                        <a:pt x="f29" y="f30"/>
                      </a:lnTo>
                      <a:lnTo>
                        <a:pt x="f31" y="f32"/>
                      </a:lnTo>
                      <a:lnTo>
                        <a:pt x="f33" y="f34"/>
                      </a:lnTo>
                      <a:lnTo>
                        <a:pt x="f31" y="f35"/>
                      </a:lnTo>
                      <a:lnTo>
                        <a:pt x="f29" y="f36"/>
                      </a:lnTo>
                      <a:lnTo>
                        <a:pt x="f27" y="f37"/>
                      </a:lnTo>
                      <a:lnTo>
                        <a:pt x="f25" y="f38"/>
                      </a:lnTo>
                      <a:lnTo>
                        <a:pt x="f39" y="f40"/>
                      </a:lnTo>
                      <a:lnTo>
                        <a:pt x="f41" y="f42"/>
                      </a:lnTo>
                      <a:lnTo>
                        <a:pt x="f43" y="f44"/>
                      </a:lnTo>
                      <a:lnTo>
                        <a:pt x="f45" y="f46"/>
                      </a:lnTo>
                      <a:lnTo>
                        <a:pt x="f47" y="f48"/>
                      </a:lnTo>
                      <a:lnTo>
                        <a:pt x="f49" y="f50"/>
                      </a:lnTo>
                      <a:lnTo>
                        <a:pt x="f51" y="f52"/>
                      </a:lnTo>
                      <a:lnTo>
                        <a:pt x="f53" y="f54"/>
                      </a:lnTo>
                      <a:lnTo>
                        <a:pt x="f7" y="f55"/>
                      </a:lnTo>
                      <a:lnTo>
                        <a:pt x="f14" y="f56"/>
                      </a:lnTo>
                      <a:lnTo>
                        <a:pt x="f57" y="f58"/>
                      </a:lnTo>
                      <a:lnTo>
                        <a:pt x="f59" y="f60"/>
                      </a:lnTo>
                      <a:lnTo>
                        <a:pt x="f61" y="f62"/>
                      </a:lnTo>
                      <a:lnTo>
                        <a:pt x="f63" y="f64"/>
                      </a:lnTo>
                      <a:lnTo>
                        <a:pt x="f65" y="f66"/>
                      </a:lnTo>
                      <a:lnTo>
                        <a:pt x="f67" y="f68"/>
                      </a:lnTo>
                      <a:lnTo>
                        <a:pt x="f69" y="f70"/>
                      </a:lnTo>
                      <a:lnTo>
                        <a:pt x="f71" y="f72"/>
                      </a:lnTo>
                      <a:lnTo>
                        <a:pt x="f73" y="f74"/>
                      </a:lnTo>
                      <a:lnTo>
                        <a:pt x="f75" y="f76"/>
                      </a:lnTo>
                      <a:lnTo>
                        <a:pt x="f77" y="f78"/>
                      </a:lnTo>
                      <a:lnTo>
                        <a:pt x="f79" y="f80"/>
                      </a:lnTo>
                      <a:lnTo>
                        <a:pt x="f81" y="f82"/>
                      </a:lnTo>
                      <a:lnTo>
                        <a:pt x="f83" y="f84"/>
                      </a:lnTo>
                      <a:lnTo>
                        <a:pt x="f85" y="f84"/>
                      </a:lnTo>
                      <a:lnTo>
                        <a:pt x="f86" y="f87"/>
                      </a:lnTo>
                      <a:lnTo>
                        <a:pt x="f88" y="f89"/>
                      </a:lnTo>
                      <a:lnTo>
                        <a:pt x="f38" y="f90"/>
                      </a:lnTo>
                      <a:lnTo>
                        <a:pt x="f91" y="f92"/>
                      </a:lnTo>
                      <a:lnTo>
                        <a:pt x="f73" y="f93"/>
                      </a:lnTo>
                      <a:lnTo>
                        <a:pt x="f38" y="f94"/>
                      </a:lnTo>
                      <a:lnTo>
                        <a:pt x="f38" y="f95"/>
                      </a:lnTo>
                      <a:lnTo>
                        <a:pt x="f96" y="f97"/>
                      </a:lnTo>
                      <a:lnTo>
                        <a:pt x="f98" y="f99"/>
                      </a:lnTo>
                      <a:lnTo>
                        <a:pt x="f100" y="f101"/>
                      </a:lnTo>
                      <a:lnTo>
                        <a:pt x="f102" y="f6"/>
                      </a:lnTo>
                      <a:lnTo>
                        <a:pt x="f103" y="f6"/>
                      </a:lnTo>
                      <a:lnTo>
                        <a:pt x="f104" y="f92"/>
                      </a:lnTo>
                      <a:lnTo>
                        <a:pt x="f105" y="f106"/>
                      </a:lnTo>
                      <a:lnTo>
                        <a:pt x="f107" y="f97"/>
                      </a:lnTo>
                      <a:lnTo>
                        <a:pt x="f104" y="f108"/>
                      </a:lnTo>
                      <a:lnTo>
                        <a:pt x="f104" y="f109"/>
                      </a:lnTo>
                      <a:lnTo>
                        <a:pt x="f110" y="f93"/>
                      </a:lnTo>
                      <a:lnTo>
                        <a:pt x="f111" y="f92"/>
                      </a:lnTo>
                      <a:lnTo>
                        <a:pt x="f112" y="f62"/>
                      </a:lnTo>
                      <a:lnTo>
                        <a:pt x="f74" y="f89"/>
                      </a:lnTo>
                      <a:lnTo>
                        <a:pt x="f66" y="f87"/>
                      </a:lnTo>
                      <a:lnTo>
                        <a:pt x="f113" y="f84"/>
                      </a:lnTo>
                      <a:lnTo>
                        <a:pt x="f64" y="f84"/>
                      </a:lnTo>
                      <a:lnTo>
                        <a:pt x="f114" y="f82"/>
                      </a:lnTo>
                      <a:lnTo>
                        <a:pt x="f58" y="f80"/>
                      </a:lnTo>
                      <a:lnTo>
                        <a:pt x="f76" y="f78"/>
                      </a:lnTo>
                      <a:lnTo>
                        <a:pt x="f54" y="f76"/>
                      </a:lnTo>
                      <a:lnTo>
                        <a:pt x="f115" y="f74"/>
                      </a:lnTo>
                      <a:lnTo>
                        <a:pt x="f116" y="f52"/>
                      </a:lnTo>
                      <a:lnTo>
                        <a:pt x="f117" y="f60"/>
                      </a:lnTo>
                      <a:lnTo>
                        <a:pt x="f108" y="f118"/>
                      </a:lnTo>
                      <a:lnTo>
                        <a:pt x="f119" y="f120"/>
                      </a:lnTo>
                      <a:lnTo>
                        <a:pt x="f95" y="f64"/>
                      </a:lnTo>
                      <a:lnTo>
                        <a:pt x="f121" y="f122"/>
                      </a:lnTo>
                      <a:lnTo>
                        <a:pt x="f123" y="f68"/>
                      </a:lnTo>
                      <a:lnTo>
                        <a:pt x="f121" y="f124"/>
                      </a:lnTo>
                      <a:lnTo>
                        <a:pt x="f125" y="f56"/>
                      </a:lnTo>
                      <a:lnTo>
                        <a:pt x="f6" y="f55"/>
                      </a:lnTo>
                      <a:lnTo>
                        <a:pt x="f126" y="f54"/>
                      </a:lnTo>
                      <a:lnTo>
                        <a:pt x="f127" y="f72"/>
                      </a:lnTo>
                      <a:lnTo>
                        <a:pt x="f125" y="f128"/>
                      </a:lnTo>
                      <a:lnTo>
                        <a:pt x="f129" y="f111"/>
                      </a:lnTo>
                      <a:lnTo>
                        <a:pt x="f130" y="f115"/>
                      </a:lnTo>
                      <a:lnTo>
                        <a:pt x="f131" y="f89"/>
                      </a:lnTo>
                      <a:lnTo>
                        <a:pt x="f132" y="f133"/>
                      </a:lnTo>
                      <a:lnTo>
                        <a:pt x="f134" y="f105"/>
                      </a:lnTo>
                      <a:lnTo>
                        <a:pt x="f48" y="f100"/>
                      </a:lnTo>
                      <a:lnTo>
                        <a:pt x="f135" y="f37"/>
                      </a:lnTo>
                      <a:lnTo>
                        <a:pt x="f136" y="f36"/>
                      </a:lnTo>
                      <a:lnTo>
                        <a:pt x="f137" y="f35"/>
                      </a:lnTo>
                      <a:lnTo>
                        <a:pt x="f138" y="f34"/>
                      </a:lnTo>
                      <a:lnTo>
                        <a:pt x="f137" y="f32"/>
                      </a:lnTo>
                      <a:lnTo>
                        <a:pt x="f136" y="f30"/>
                      </a:lnTo>
                      <a:lnTo>
                        <a:pt x="f135" y="f28"/>
                      </a:lnTo>
                      <a:lnTo>
                        <a:pt x="f139" y="f26"/>
                      </a:lnTo>
                      <a:lnTo>
                        <a:pt x="f140" y="f141"/>
                      </a:lnTo>
                      <a:lnTo>
                        <a:pt x="f99" y="f142"/>
                      </a:lnTo>
                      <a:lnTo>
                        <a:pt x="f143" y="f144"/>
                      </a:lnTo>
                      <a:lnTo>
                        <a:pt x="f145" y="f146"/>
                      </a:lnTo>
                      <a:lnTo>
                        <a:pt x="f147" y="f148"/>
                      </a:lnTo>
                      <a:lnTo>
                        <a:pt x="f149" y="f150"/>
                      </a:lnTo>
                      <a:lnTo>
                        <a:pt x="f151" y="f152"/>
                      </a:lnTo>
                      <a:lnTo>
                        <a:pt x="f153" y="f154"/>
                      </a:lnTo>
                      <a:lnTo>
                        <a:pt x="f6" y="f9"/>
                      </a:lnTo>
                      <a:lnTo>
                        <a:pt x="f125" y="f155"/>
                      </a:lnTo>
                      <a:lnTo>
                        <a:pt x="f156" y="f157"/>
                      </a:lnTo>
                      <a:lnTo>
                        <a:pt x="f158" y="f159"/>
                      </a:lnTo>
                      <a:lnTo>
                        <a:pt x="f92" y="f59"/>
                      </a:lnTo>
                      <a:lnTo>
                        <a:pt x="f108" y="f160"/>
                      </a:lnTo>
                      <a:lnTo>
                        <a:pt x="f94" y="f161"/>
                      </a:lnTo>
                      <a:lnTo>
                        <a:pt x="f162" y="f163"/>
                      </a:lnTo>
                      <a:lnTo>
                        <a:pt x="f164" y="f53"/>
                      </a:lnTo>
                      <a:lnTo>
                        <a:pt x="f165" y="f13"/>
                      </a:lnTo>
                      <a:lnTo>
                        <a:pt x="f115" y="f166"/>
                      </a:lnTo>
                      <a:lnTo>
                        <a:pt x="f54" y="f167"/>
                      </a:lnTo>
                      <a:lnTo>
                        <a:pt x="f76" y="f168"/>
                      </a:lnTo>
                      <a:lnTo>
                        <a:pt x="f58" y="f67"/>
                      </a:lnTo>
                      <a:lnTo>
                        <a:pt x="f114" y="f169"/>
                      </a:lnTo>
                      <a:lnTo>
                        <a:pt x="f64" y="f170"/>
                      </a:lnTo>
                      <a:lnTo>
                        <a:pt x="f113" y="f171"/>
                      </a:lnTo>
                      <a:lnTo>
                        <a:pt x="f66" y="f172"/>
                      </a:lnTo>
                      <a:lnTo>
                        <a:pt x="f173" y="f20"/>
                      </a:lnTo>
                      <a:lnTo>
                        <a:pt x="f112" y="f174"/>
                      </a:lnTo>
                      <a:lnTo>
                        <a:pt x="f52" y="f175"/>
                      </a:lnTo>
                      <a:lnTo>
                        <a:pt x="f115" y="f176"/>
                      </a:lnTo>
                      <a:lnTo>
                        <a:pt x="f104" y="f177"/>
                      </a:lnTo>
                      <a:lnTo>
                        <a:pt x="f104" y="f51"/>
                      </a:lnTo>
                      <a:lnTo>
                        <a:pt x="f178" y="f179"/>
                      </a:lnTo>
                      <a:lnTo>
                        <a:pt x="f180" y="f181"/>
                      </a:lnTo>
                      <a:lnTo>
                        <a:pt x="f104" y="f182"/>
                      </a:lnTo>
                      <a:lnTo>
                        <a:pt x="f103" y="f8"/>
                      </a:lnTo>
                      <a:lnTo>
                        <a:pt x="f102" y="f8"/>
                      </a:lnTo>
                      <a:lnTo>
                        <a:pt x="f100" y="f183"/>
                      </a:lnTo>
                      <a:lnTo>
                        <a:pt x="f184" y="f185"/>
                      </a:lnTo>
                      <a:lnTo>
                        <a:pt x="f186" y="f179"/>
                      </a:lnTo>
                      <a:lnTo>
                        <a:pt x="f38" y="f49"/>
                      </a:lnTo>
                      <a:lnTo>
                        <a:pt x="f38" y="f187"/>
                      </a:lnTo>
                      <a:lnTo>
                        <a:pt x="f188" y="f176"/>
                      </a:lnTo>
                      <a:lnTo>
                        <a:pt x="f189" y="f175"/>
                      </a:lnTo>
                      <a:lnTo>
                        <a:pt x="f38" y="f53"/>
                      </a:lnTo>
                      <a:lnTo>
                        <a:pt x="f88" y="f20"/>
                      </a:lnTo>
                      <a:lnTo>
                        <a:pt x="f86" y="f172"/>
                      </a:lnTo>
                      <a:lnTo>
                        <a:pt x="f85" y="f171"/>
                      </a:lnTo>
                      <a:lnTo>
                        <a:pt x="f83" y="f170"/>
                      </a:lnTo>
                      <a:lnTo>
                        <a:pt x="f81" y="f169"/>
                      </a:lnTo>
                      <a:lnTo>
                        <a:pt x="f79" y="f67"/>
                      </a:lnTo>
                      <a:lnTo>
                        <a:pt x="f77" y="f168"/>
                      </a:lnTo>
                      <a:lnTo>
                        <a:pt x="f75" y="f167"/>
                      </a:lnTo>
                      <a:lnTo>
                        <a:pt x="f73" y="f166"/>
                      </a:lnTo>
                      <a:lnTo>
                        <a:pt x="f27" y="f152"/>
                      </a:lnTo>
                      <a:lnTo>
                        <a:pt x="f190" y="f159"/>
                      </a:lnTo>
                      <a:lnTo>
                        <a:pt x="f63" y="f191"/>
                      </a:lnTo>
                      <a:lnTo>
                        <a:pt x="f192" y="f193"/>
                      </a:lnTo>
                      <a:lnTo>
                        <a:pt x="f194" y="f195"/>
                      </a:lnTo>
                      <a:lnTo>
                        <a:pt x="f196" y="f10"/>
                      </a:lnTo>
                      <a:lnTo>
                        <a:pt x="f174" y="f163"/>
                      </a:lnTo>
                      <a:lnTo>
                        <a:pt x="f61" y="f157"/>
                      </a:lnTo>
                      <a:lnTo>
                        <a:pt x="f14" y="f155"/>
                      </a:lnTo>
                      <a:lnTo>
                        <a:pt x="f7" y="f9"/>
                      </a:lnTo>
                      <a:close/>
                      <a:moveTo>
                        <a:pt x="f111" y="f186"/>
                      </a:moveTo>
                      <a:lnTo>
                        <a:pt x="f70" y="f34"/>
                      </a:lnTo>
                      <a:lnTo>
                        <a:pt x="f111" y="f197"/>
                      </a:lnTo>
                      <a:lnTo>
                        <a:pt x="f111" y="f197"/>
                      </a:lnTo>
                      <a:lnTo>
                        <a:pt x="f139" y="f198"/>
                      </a:lnTo>
                      <a:lnTo>
                        <a:pt x="f139" y="f34"/>
                      </a:lnTo>
                      <a:lnTo>
                        <a:pt x="f139" y="f34"/>
                      </a:lnTo>
                      <a:lnTo>
                        <a:pt x="f139" y="f184"/>
                      </a:lnTo>
                      <a:lnTo>
                        <a:pt x="f111" y="f186"/>
                      </a:lnTo>
                      <a:lnTo>
                        <a:pt x="f111" y="f186"/>
                      </a:lnTo>
                      <a:close/>
                      <a:moveTo>
                        <a:pt x="f199" y="f200"/>
                      </a:moveTo>
                      <a:lnTo>
                        <a:pt x="f201" y="f202"/>
                      </a:lnTo>
                      <a:lnTo>
                        <a:pt x="f201" y="f202"/>
                      </a:lnTo>
                      <a:lnTo>
                        <a:pt x="f30" y="f203"/>
                      </a:lnTo>
                      <a:lnTo>
                        <a:pt x="f204" y="f133"/>
                      </a:lnTo>
                      <a:lnTo>
                        <a:pt x="f36" y="f205"/>
                      </a:lnTo>
                      <a:lnTo>
                        <a:pt x="f206" y="f2"/>
                      </a:lnTo>
                      <a:lnTo>
                        <a:pt x="f199" y="f200"/>
                      </a:lnTo>
                      <a:close/>
                      <a:moveTo>
                        <a:pt x="f207" y="f200"/>
                      </a:moveTo>
                      <a:lnTo>
                        <a:pt x="f208" y="f2"/>
                      </a:lnTo>
                      <a:lnTo>
                        <a:pt x="f208" y="f2"/>
                      </a:lnTo>
                      <a:lnTo>
                        <a:pt x="f209" y="f205"/>
                      </a:lnTo>
                      <a:lnTo>
                        <a:pt x="f210" y="f133"/>
                      </a:lnTo>
                      <a:lnTo>
                        <a:pt x="f180" y="f203"/>
                      </a:lnTo>
                      <a:lnTo>
                        <a:pt x="f211" y="f202"/>
                      </a:lnTo>
                      <a:lnTo>
                        <a:pt x="f207" y="f200"/>
                      </a:lnTo>
                      <a:close/>
                      <a:moveTo>
                        <a:pt x="f207" y="f33"/>
                      </a:moveTo>
                      <a:lnTo>
                        <a:pt x="f211" y="f212"/>
                      </a:lnTo>
                      <a:lnTo>
                        <a:pt x="f211" y="f212"/>
                      </a:lnTo>
                      <a:lnTo>
                        <a:pt x="f180" y="f213"/>
                      </a:lnTo>
                      <a:lnTo>
                        <a:pt x="f210" y="f22"/>
                      </a:lnTo>
                      <a:lnTo>
                        <a:pt x="f209" y="f214"/>
                      </a:lnTo>
                      <a:lnTo>
                        <a:pt x="f208" y="f215"/>
                      </a:lnTo>
                      <a:lnTo>
                        <a:pt x="f207" y="f33"/>
                      </a:lnTo>
                      <a:close/>
                      <a:moveTo>
                        <a:pt x="f216" y="f212"/>
                      </a:moveTo>
                      <a:lnTo>
                        <a:pt x="f216" y="f212"/>
                      </a:lnTo>
                      <a:lnTo>
                        <a:pt x="f104" y="f83"/>
                      </a:lnTo>
                      <a:lnTo>
                        <a:pt x="f217" y="f85"/>
                      </a:lnTo>
                      <a:lnTo>
                        <a:pt x="f209" y="f218"/>
                      </a:lnTo>
                      <a:lnTo>
                        <a:pt x="f210" y="f219"/>
                      </a:lnTo>
                      <a:lnTo>
                        <a:pt x="f220" y="f221"/>
                      </a:lnTo>
                      <a:lnTo>
                        <a:pt x="f105" y="f186"/>
                      </a:lnTo>
                      <a:lnTo>
                        <a:pt x="f222" y="f184"/>
                      </a:lnTo>
                      <a:lnTo>
                        <a:pt x="f211" y="f34"/>
                      </a:lnTo>
                      <a:lnTo>
                        <a:pt x="f211" y="f34"/>
                      </a:lnTo>
                      <a:lnTo>
                        <a:pt x="f222" y="f198"/>
                      </a:lnTo>
                      <a:lnTo>
                        <a:pt x="f105" y="f223"/>
                      </a:lnTo>
                      <a:lnTo>
                        <a:pt x="f220" y="f102"/>
                      </a:lnTo>
                      <a:lnTo>
                        <a:pt x="f210" y="f216"/>
                      </a:lnTo>
                      <a:lnTo>
                        <a:pt x="f209" y="f224"/>
                      </a:lnTo>
                      <a:lnTo>
                        <a:pt x="f217" y="f112"/>
                      </a:lnTo>
                      <a:lnTo>
                        <a:pt x="f104" y="f173"/>
                      </a:lnTo>
                      <a:lnTo>
                        <a:pt x="f216" y="f202"/>
                      </a:lnTo>
                      <a:lnTo>
                        <a:pt x="f216" y="f202"/>
                      </a:lnTo>
                      <a:lnTo>
                        <a:pt x="f38" y="f173"/>
                      </a:lnTo>
                      <a:lnTo>
                        <a:pt x="f225" y="f112"/>
                      </a:lnTo>
                      <a:lnTo>
                        <a:pt x="f226" y="f224"/>
                      </a:lnTo>
                      <a:lnTo>
                        <a:pt x="f204" y="f216"/>
                      </a:lnTo>
                      <a:lnTo>
                        <a:pt x="f227" y="f102"/>
                      </a:lnTo>
                      <a:lnTo>
                        <a:pt x="f228" y="f223"/>
                      </a:lnTo>
                      <a:lnTo>
                        <a:pt x="f229" y="f198"/>
                      </a:lnTo>
                      <a:lnTo>
                        <a:pt x="f201" y="f34"/>
                      </a:lnTo>
                      <a:lnTo>
                        <a:pt x="f201" y="f34"/>
                      </a:lnTo>
                      <a:lnTo>
                        <a:pt x="f229" y="f184"/>
                      </a:lnTo>
                      <a:lnTo>
                        <a:pt x="f228" y="f186"/>
                      </a:lnTo>
                      <a:lnTo>
                        <a:pt x="f227" y="f221"/>
                      </a:lnTo>
                      <a:lnTo>
                        <a:pt x="f204" y="f219"/>
                      </a:lnTo>
                      <a:lnTo>
                        <a:pt x="f226" y="f218"/>
                      </a:lnTo>
                      <a:lnTo>
                        <a:pt x="f225" y="f85"/>
                      </a:lnTo>
                      <a:lnTo>
                        <a:pt x="f38" y="f83"/>
                      </a:lnTo>
                      <a:lnTo>
                        <a:pt x="f216" y="f212"/>
                      </a:lnTo>
                      <a:lnTo>
                        <a:pt x="f216" y="f212"/>
                      </a:lnTo>
                      <a:close/>
                      <a:moveTo>
                        <a:pt x="f199" y="f33"/>
                      </a:moveTo>
                      <a:lnTo>
                        <a:pt x="f206" y="f215"/>
                      </a:lnTo>
                      <a:lnTo>
                        <a:pt x="f206" y="f215"/>
                      </a:lnTo>
                      <a:lnTo>
                        <a:pt x="f36" y="f214"/>
                      </a:lnTo>
                      <a:lnTo>
                        <a:pt x="f204" y="f22"/>
                      </a:lnTo>
                      <a:lnTo>
                        <a:pt x="f30" y="f213"/>
                      </a:lnTo>
                      <a:lnTo>
                        <a:pt x="f201" y="f212"/>
                      </a:lnTo>
                      <a:lnTo>
                        <a:pt x="f199" y="f33"/>
                      </a:lnTo>
                      <a:close/>
                      <a:moveTo>
                        <a:pt x="f189" y="f197"/>
                      </a:moveTo>
                      <a:lnTo>
                        <a:pt x="f230" y="f34"/>
                      </a:lnTo>
                      <a:lnTo>
                        <a:pt x="f189" y="f186"/>
                      </a:lnTo>
                      <a:lnTo>
                        <a:pt x="f189" y="f186"/>
                      </a:lnTo>
                      <a:lnTo>
                        <a:pt x="f219" y="f184"/>
                      </a:lnTo>
                      <a:lnTo>
                        <a:pt x="f219" y="f34"/>
                      </a:lnTo>
                      <a:lnTo>
                        <a:pt x="f219" y="f34"/>
                      </a:lnTo>
                      <a:lnTo>
                        <a:pt x="f219" y="f198"/>
                      </a:lnTo>
                      <a:lnTo>
                        <a:pt x="f189" y="f197"/>
                      </a:lnTo>
                      <a:lnTo>
                        <a:pt x="f189" y="f197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Verdana"/>
                  </a:endParaRPr>
                </a:p>
              </p:txBody>
            </p:sp>
            <p:sp>
              <p:nvSpPr>
                <p:cNvPr id="10" name="Freeform 29"/>
                <p:cNvSpPr/>
                <p:nvPr/>
              </p:nvSpPr>
              <p:spPr>
                <a:xfrm rot="18879727">
                  <a:off x="6967775" y="1936278"/>
                  <a:ext cx="642201" cy="728977"/>
                </a:xfrm>
                <a:custGeom>
                  <a:avLst/>
                  <a:gdLst>
                    <a:gd name="f0" fmla="val 10800000"/>
                    <a:gd name="f1" fmla="val 5400000"/>
                    <a:gd name="f2" fmla="val 360"/>
                    <a:gd name="f3" fmla="val 180"/>
                    <a:gd name="f4" fmla="val w"/>
                    <a:gd name="f5" fmla="val h"/>
                    <a:gd name="f6" fmla="val 0"/>
                    <a:gd name="f7" fmla="val 740"/>
                    <a:gd name="f8" fmla="val 840"/>
                    <a:gd name="f9" fmla="val 738"/>
                    <a:gd name="f10" fmla="val 614"/>
                    <a:gd name="f11" fmla="val 706"/>
                    <a:gd name="f12" fmla="val 588"/>
                    <a:gd name="f13" fmla="val 672"/>
                    <a:gd name="f14" fmla="val 564"/>
                    <a:gd name="f15" fmla="val 546"/>
                    <a:gd name="f16" fmla="val 734"/>
                    <a:gd name="f17" fmla="val 536"/>
                    <a:gd name="f18" fmla="val 658"/>
                    <a:gd name="f19" fmla="val 556"/>
                    <a:gd name="f20" fmla="val 628"/>
                    <a:gd name="f21" fmla="val 538"/>
                    <a:gd name="f22" fmla="val 598"/>
                    <a:gd name="f23" fmla="val 524"/>
                    <a:gd name="f24" fmla="val 726"/>
                    <a:gd name="f25" fmla="val 488"/>
                    <a:gd name="f26" fmla="val 722"/>
                    <a:gd name="f27" fmla="val 476"/>
                    <a:gd name="f28" fmla="val 576"/>
                    <a:gd name="f29" fmla="val 512"/>
                    <a:gd name="f30" fmla="val 506"/>
                    <a:gd name="f31" fmla="val 502"/>
                    <a:gd name="f32" fmla="val 532"/>
                    <a:gd name="f33" fmla="val 480"/>
                    <a:gd name="f34" fmla="val 510"/>
                    <a:gd name="f35" fmla="val 458"/>
                    <a:gd name="f36" fmla="val 492"/>
                    <a:gd name="f37" fmla="val 438"/>
                    <a:gd name="f38" fmla="val 486"/>
                    <a:gd name="f39" fmla="val 426"/>
                    <a:gd name="f40" fmla="val 482"/>
                    <a:gd name="f41" fmla="val 418"/>
                    <a:gd name="f42" fmla="val 406"/>
                    <a:gd name="f43" fmla="val 396"/>
                    <a:gd name="f44" fmla="val 374"/>
                    <a:gd name="f45" fmla="val 352"/>
                    <a:gd name="f46" fmla="val 558"/>
                    <a:gd name="f47" fmla="val 330"/>
                    <a:gd name="f48" fmla="val 326"/>
                    <a:gd name="f49" fmla="val 578"/>
                    <a:gd name="f50" fmla="val 320"/>
                    <a:gd name="f51" fmla="val 720"/>
                    <a:gd name="f52" fmla="val 354"/>
                    <a:gd name="f53" fmla="val 724"/>
                    <a:gd name="f54" fmla="val 344"/>
                    <a:gd name="f55" fmla="val 600"/>
                    <a:gd name="f56" fmla="val 308"/>
                    <a:gd name="f57" fmla="val 276"/>
                    <a:gd name="f58" fmla="val 294"/>
                    <a:gd name="f59" fmla="val 736"/>
                    <a:gd name="f60" fmla="val 286"/>
                    <a:gd name="f61" fmla="val 266"/>
                    <a:gd name="f62" fmla="val 244"/>
                    <a:gd name="f63" fmla="val 218"/>
                    <a:gd name="f64" fmla="val 216"/>
                    <a:gd name="f65" fmla="val 728"/>
                    <a:gd name="f66" fmla="val 196"/>
                    <a:gd name="f67" fmla="val 198"/>
                    <a:gd name="f68" fmla="val 686"/>
                    <a:gd name="f69" fmla="val 212"/>
                    <a:gd name="f70" fmla="val 650"/>
                    <a:gd name="f71" fmla="val 230"/>
                    <a:gd name="f72" fmla="val 666"/>
                    <a:gd name="f73" fmla="val 164"/>
                    <a:gd name="f74" fmla="val 656"/>
                    <a:gd name="f75" fmla="val 162"/>
                    <a:gd name="f76" fmla="val 634"/>
                    <a:gd name="f77" fmla="val 238"/>
                    <a:gd name="f78" fmla="val 606"/>
                    <a:gd name="f79" fmla="val 256"/>
                    <a:gd name="f80" fmla="val 272"/>
                    <a:gd name="f81" fmla="val 608"/>
                    <a:gd name="f82" fmla="val 146"/>
                    <a:gd name="f83" fmla="val 142"/>
                    <a:gd name="f84" fmla="val 288"/>
                    <a:gd name="f85" fmla="val 298"/>
                    <a:gd name="f86" fmla="val 314"/>
                    <a:gd name="f87" fmla="val 462"/>
                    <a:gd name="f88" fmla="val 318"/>
                    <a:gd name="f89" fmla="val 442"/>
                    <a:gd name="f90" fmla="val 420"/>
                    <a:gd name="f91" fmla="val 310"/>
                    <a:gd name="f92" fmla="val 414"/>
                    <a:gd name="f93" fmla="val 300"/>
                    <a:gd name="f94" fmla="val 404"/>
                    <a:gd name="f95" fmla="val 274"/>
                    <a:gd name="f96" fmla="val 388"/>
                    <a:gd name="f97" fmla="val 210"/>
                    <a:gd name="f98" fmla="val 390"/>
                    <a:gd name="f99" fmla="val 204"/>
                    <a:gd name="f100" fmla="val 190"/>
                    <a:gd name="f101" fmla="val 84"/>
                    <a:gd name="f102" fmla="val 484"/>
                    <a:gd name="f103" fmla="val 76"/>
                    <a:gd name="f104" fmla="val 392"/>
                    <a:gd name="f105" fmla="val 98"/>
                    <a:gd name="f106" fmla="val 446"/>
                    <a:gd name="f107" fmla="val 42"/>
                    <a:gd name="f108" fmla="val 440"/>
                    <a:gd name="f109" fmla="val 36"/>
                    <a:gd name="f110" fmla="val 80"/>
                    <a:gd name="f111" fmla="val 40"/>
                    <a:gd name="f112" fmla="val 382"/>
                    <a:gd name="f113" fmla="val 2"/>
                    <a:gd name="f114" fmla="val 378"/>
                    <a:gd name="f115" fmla="val 362"/>
                    <a:gd name="f116" fmla="val 358"/>
                    <a:gd name="f117" fmla="val 350"/>
                    <a:gd name="f118" fmla="val 348"/>
                    <a:gd name="f119" fmla="val 82"/>
                    <a:gd name="f120" fmla="val 292"/>
                    <a:gd name="f121" fmla="val 100"/>
                    <a:gd name="f122" fmla="val 134"/>
                    <a:gd name="f123" fmla="val 166"/>
                    <a:gd name="f124" fmla="val 254"/>
                    <a:gd name="f125" fmla="val 246"/>
                    <a:gd name="f126" fmla="val 192"/>
                    <a:gd name="f127" fmla="val 214"/>
                    <a:gd name="f128" fmla="val 346"/>
                    <a:gd name="f129" fmla="val 338"/>
                    <a:gd name="f130" fmla="val 328"/>
                    <a:gd name="f131" fmla="val 302"/>
                    <a:gd name="f132" fmla="val 322"/>
                    <a:gd name="f133" fmla="val 312"/>
                    <a:gd name="f134" fmla="val 316"/>
                    <a:gd name="f135" fmla="val 278"/>
                    <a:gd name="f136" fmla="val 228"/>
                    <a:gd name="f137" fmla="val 200"/>
                    <a:gd name="f138" fmla="val 184"/>
                    <a:gd name="f139" fmla="val 130"/>
                    <a:gd name="f140" fmla="val 148"/>
                    <a:gd name="f141" fmla="val 106"/>
                    <a:gd name="f142" fmla="val 240"/>
                    <a:gd name="f143" fmla="val 74"/>
                    <a:gd name="f144" fmla="val 90"/>
                    <a:gd name="f145" fmla="val 54"/>
                    <a:gd name="f146" fmla="val 16"/>
                    <a:gd name="f147" fmla="val 12"/>
                    <a:gd name="f148" fmla="val 10"/>
                    <a:gd name="f149" fmla="val 4"/>
                    <a:gd name="f150" fmla="val 220"/>
                    <a:gd name="f151" fmla="val 70"/>
                    <a:gd name="f152" fmla="val 270"/>
                    <a:gd name="f153" fmla="val 6"/>
                    <a:gd name="f154" fmla="val 114"/>
                    <a:gd name="f155" fmla="val 296"/>
                    <a:gd name="f156" fmla="val 20"/>
                    <a:gd name="f157" fmla="val 178"/>
                    <a:gd name="f158" fmla="val 186"/>
                    <a:gd name="f159" fmla="val 332"/>
                    <a:gd name="f160" fmla="val 232"/>
                    <a:gd name="f161" fmla="val 376"/>
                    <a:gd name="f162" fmla="val 250"/>
                    <a:gd name="f163" fmla="val 408"/>
                    <a:gd name="f164" fmla="val 260"/>
                    <a:gd name="f165" fmla="val 428"/>
                    <a:gd name="f166" fmla="val 248"/>
                    <a:gd name="f167" fmla="val 460"/>
                    <a:gd name="f168" fmla="val 208"/>
                    <a:gd name="f169" fmla="val 504"/>
                    <a:gd name="f170" fmla="val 508"/>
                    <a:gd name="f171" fmla="val 514"/>
                    <a:gd name="f172" fmla="val 22"/>
                    <a:gd name="f173" fmla="val 18"/>
                    <a:gd name="f174" fmla="val 490"/>
                    <a:gd name="f175" fmla="val 526"/>
                    <a:gd name="f176" fmla="val 8"/>
                    <a:gd name="f177" fmla="val 540"/>
                    <a:gd name="f178" fmla="val 548"/>
                    <a:gd name="f179" fmla="val 68"/>
                    <a:gd name="f180" fmla="val 568"/>
                    <a:gd name="f181" fmla="val 590"/>
                    <a:gd name="f182" fmla="val 616"/>
                    <a:gd name="f183" fmla="val 618"/>
                    <a:gd name="f184" fmla="val 14"/>
                    <a:gd name="f185" fmla="val 638"/>
                    <a:gd name="f186" fmla="val 636"/>
                    <a:gd name="f187" fmla="val 56"/>
                    <a:gd name="f188" fmla="val 622"/>
                    <a:gd name="f189" fmla="val 92"/>
                    <a:gd name="f190" fmla="val 604"/>
                    <a:gd name="f191" fmla="val 670"/>
                    <a:gd name="f192" fmla="val 86"/>
                    <a:gd name="f193" fmla="val 108"/>
                    <a:gd name="f194" fmla="val 596"/>
                    <a:gd name="f195" fmla="val 136"/>
                    <a:gd name="f196" fmla="val 562"/>
                    <a:gd name="f197" fmla="val 132"/>
                    <a:gd name="f198" fmla="val 688"/>
                    <a:gd name="f199" fmla="val 144"/>
                    <a:gd name="f200" fmla="val 692"/>
                    <a:gd name="f201" fmla="val 534"/>
                    <a:gd name="f202" fmla="val 518"/>
                    <a:gd name="f203" fmla="val 280"/>
                    <a:gd name="f204" fmla="val 522"/>
                    <a:gd name="f205" fmla="val 560"/>
                    <a:gd name="f206" fmla="val 624"/>
                    <a:gd name="f207" fmla="val 630"/>
                    <a:gd name="f208" fmla="val 644"/>
                    <a:gd name="f209" fmla="val 750"/>
                    <a:gd name="f210" fmla="val 258"/>
                    <a:gd name="f211" fmla="val 760"/>
                    <a:gd name="f212" fmla="val 792"/>
                    <a:gd name="f213" fmla="val 800"/>
                    <a:gd name="f214" fmla="val 754"/>
                    <a:gd name="f215" fmla="val 794"/>
                    <a:gd name="f216" fmla="val 836"/>
                    <a:gd name="f217" fmla="val 364"/>
                    <a:gd name="f218" fmla="val 368"/>
                    <a:gd name="f219" fmla="val 384"/>
                    <a:gd name="f220" fmla="val 394"/>
                    <a:gd name="f221" fmla="val 752"/>
                    <a:gd name="f222" fmla="val 450"/>
                    <a:gd name="f223" fmla="val 700"/>
                    <a:gd name="f224" fmla="val 668"/>
                    <a:gd name="f225" fmla="val 496"/>
                    <a:gd name="f226" fmla="val 642"/>
                    <a:gd name="f227" fmla="val 620"/>
                    <a:gd name="f228" fmla="val 464"/>
                    <a:gd name="f229" fmla="val 610"/>
                    <a:gd name="f230" fmla="val 580"/>
                    <a:gd name="f231" fmla="val 652"/>
                    <a:gd name="f232" fmla="val 730"/>
                    <a:gd name="f233" fmla="+- 0 0 -90"/>
                    <a:gd name="f234" fmla="*/ f4 1 740"/>
                    <a:gd name="f235" fmla="*/ f5 1 840"/>
                    <a:gd name="f236" fmla="+- f8 0 f6"/>
                    <a:gd name="f237" fmla="+- f7 0 f6"/>
                    <a:gd name="f238" fmla="*/ f233 f0 1"/>
                    <a:gd name="f239" fmla="*/ f237 1 740"/>
                    <a:gd name="f240" fmla="*/ f236 1 840"/>
                    <a:gd name="f241" fmla="*/ 738 f237 1"/>
                    <a:gd name="f242" fmla="*/ 546 f236 1"/>
                    <a:gd name="f243" fmla="*/ 598 f237 1"/>
                    <a:gd name="f244" fmla="*/ 524 f236 1"/>
                    <a:gd name="f245" fmla="*/ 564 f237 1"/>
                    <a:gd name="f246" fmla="*/ 506 f236 1"/>
                    <a:gd name="f247" fmla="*/ 510 f237 1"/>
                    <a:gd name="f248" fmla="*/ 458 f236 1"/>
                    <a:gd name="f249" fmla="*/ 486 f237 1"/>
                    <a:gd name="f250" fmla="*/ 406 f236 1"/>
                    <a:gd name="f251" fmla="*/ 558 f237 1"/>
                    <a:gd name="f252" fmla="*/ 330 f236 1"/>
                    <a:gd name="f253" fmla="*/ 724 f237 1"/>
                    <a:gd name="f254" fmla="*/ 344 f236 1"/>
                    <a:gd name="f255" fmla="*/ 736 f237 1"/>
                    <a:gd name="f256" fmla="*/ 286 f236 1"/>
                    <a:gd name="f257" fmla="*/ 740 f237 1"/>
                    <a:gd name="f258" fmla="*/ 216 f236 1"/>
                    <a:gd name="f259" fmla="*/ 650 f237 1"/>
                    <a:gd name="f260" fmla="*/ 230 f236 1"/>
                    <a:gd name="f261" fmla="*/ 606 f237 1"/>
                    <a:gd name="f262" fmla="*/ 256 f236 1"/>
                    <a:gd name="f263" fmla="*/ 556 f237 1"/>
                    <a:gd name="f264" fmla="*/ 288 f236 1"/>
                    <a:gd name="f265" fmla="*/ 512 f237 1"/>
                    <a:gd name="f266" fmla="*/ 308 f236 1"/>
                    <a:gd name="f267" fmla="*/ 442 f237 1"/>
                    <a:gd name="f268" fmla="*/ 320 f236 1"/>
                    <a:gd name="f269" fmla="*/ 414 f237 1"/>
                    <a:gd name="f270" fmla="*/ 300 f236 1"/>
                    <a:gd name="f271" fmla="*/ 390 f237 1"/>
                    <a:gd name="f272" fmla="*/ 204 f236 1"/>
                    <a:gd name="f273" fmla="*/ 392 f237 1"/>
                    <a:gd name="f274" fmla="*/ 164 f236 1"/>
                    <a:gd name="f275" fmla="*/ 80 f236 1"/>
                    <a:gd name="f276" fmla="*/ 378 f237 1"/>
                    <a:gd name="f277" fmla="*/ 0 f236 1"/>
                    <a:gd name="f278" fmla="*/ 350 f237 1"/>
                    <a:gd name="f279" fmla="*/ 42 f236 1"/>
                    <a:gd name="f280" fmla="*/ 348 f237 1"/>
                    <a:gd name="f281" fmla="*/ 100 f236 1"/>
                    <a:gd name="f282" fmla="*/ 192 f236 1"/>
                    <a:gd name="f283" fmla="*/ 352 f237 1"/>
                    <a:gd name="f284" fmla="*/ 214 f236 1"/>
                    <a:gd name="f285" fmla="*/ 316 f237 1"/>
                    <a:gd name="f286" fmla="*/ 254 f237 1"/>
                    <a:gd name="f287" fmla="*/ 316 f236 1"/>
                    <a:gd name="f288" fmla="*/ 196 f237 1"/>
                    <a:gd name="f289" fmla="*/ 294 f236 1"/>
                    <a:gd name="f290" fmla="*/ 162 f237 1"/>
                    <a:gd name="f291" fmla="*/ 272 f236 1"/>
                    <a:gd name="f292" fmla="*/ 90 f237 1"/>
                    <a:gd name="f293" fmla="*/ 2 f237 1"/>
                    <a:gd name="f294" fmla="*/ 36 f237 1"/>
                    <a:gd name="f295" fmla="*/ 246 f236 1"/>
                    <a:gd name="f296" fmla="*/ 84 f237 1"/>
                    <a:gd name="f297" fmla="*/ 278 f236 1"/>
                    <a:gd name="f298" fmla="*/ 166 f237 1"/>
                    <a:gd name="f299" fmla="*/ 322 f236 1"/>
                    <a:gd name="f300" fmla="*/ 186 f237 1"/>
                    <a:gd name="f301" fmla="*/ 332 f236 1"/>
                    <a:gd name="f302" fmla="*/ 260 f237 1"/>
                    <a:gd name="f303" fmla="*/ 418 f236 1"/>
                    <a:gd name="f304" fmla="*/ 208 f237 1"/>
                    <a:gd name="f305" fmla="*/ 482 f236 1"/>
                    <a:gd name="f306" fmla="*/ 164 f237 1"/>
                    <a:gd name="f307" fmla="*/ 514 f236 1"/>
                    <a:gd name="f308" fmla="*/ 558 f236 1"/>
                    <a:gd name="f309" fmla="*/ 590 f236 1"/>
                    <a:gd name="f310" fmla="*/ 16 f237 1"/>
                    <a:gd name="f311" fmla="*/ 636 f236 1"/>
                    <a:gd name="f312" fmla="*/ 108 f237 1"/>
                    <a:gd name="f313" fmla="*/ 596 f236 1"/>
                    <a:gd name="f314" fmla="*/ 144 f237 1"/>
                    <a:gd name="f315" fmla="*/ 692 f236 1"/>
                    <a:gd name="f316" fmla="*/ 204 f237 1"/>
                    <a:gd name="f317" fmla="*/ 534 f236 1"/>
                    <a:gd name="f318" fmla="*/ 300 f237 1"/>
                    <a:gd name="f319" fmla="*/ 512 f236 1"/>
                    <a:gd name="f320" fmla="*/ 328 f237 1"/>
                    <a:gd name="f321" fmla="*/ 630 f236 1"/>
                    <a:gd name="f322" fmla="*/ 670 f236 1"/>
                    <a:gd name="f323" fmla="*/ 754 f236 1"/>
                    <a:gd name="f324" fmla="*/ 364 f237 1"/>
                    <a:gd name="f325" fmla="*/ 840 f236 1"/>
                    <a:gd name="f326" fmla="*/ 384 f237 1"/>
                    <a:gd name="f327" fmla="*/ 836 f236 1"/>
                    <a:gd name="f328" fmla="*/ 394 f237 1"/>
                    <a:gd name="f329" fmla="*/ 734 f236 1"/>
                    <a:gd name="f330" fmla="*/ 496 f237 1"/>
                    <a:gd name="f331" fmla="*/ 750 f236 1"/>
                    <a:gd name="f332" fmla="*/ 620 f236 1"/>
                    <a:gd name="f333" fmla="*/ 420 f237 1"/>
                    <a:gd name="f334" fmla="*/ 522 f236 1"/>
                    <a:gd name="f335" fmla="*/ 464 f237 1"/>
                    <a:gd name="f336" fmla="*/ 546 f237 1"/>
                    <a:gd name="f337" fmla="*/ 540 f236 1"/>
                    <a:gd name="f338" fmla="*/ 580 f237 1"/>
                    <a:gd name="f339" fmla="*/ 562 f236 1"/>
                    <a:gd name="f340" fmla="*/ 652 f237 1"/>
                    <a:gd name="f341" fmla="*/ 604 f236 1"/>
                    <a:gd name="f342" fmla="*/ 616 f236 1"/>
                    <a:gd name="f343" fmla="*/ f238 1 f3"/>
                    <a:gd name="f344" fmla="*/ f241 1 740"/>
                    <a:gd name="f345" fmla="*/ f242 1 840"/>
                    <a:gd name="f346" fmla="*/ f243 1 740"/>
                    <a:gd name="f347" fmla="*/ f244 1 840"/>
                    <a:gd name="f348" fmla="*/ f245 1 740"/>
                    <a:gd name="f349" fmla="*/ f246 1 840"/>
                    <a:gd name="f350" fmla="*/ f247 1 740"/>
                    <a:gd name="f351" fmla="*/ f248 1 840"/>
                    <a:gd name="f352" fmla="*/ f249 1 740"/>
                    <a:gd name="f353" fmla="*/ f250 1 840"/>
                    <a:gd name="f354" fmla="*/ f251 1 740"/>
                    <a:gd name="f355" fmla="*/ f252 1 840"/>
                    <a:gd name="f356" fmla="*/ f253 1 740"/>
                    <a:gd name="f357" fmla="*/ f254 1 840"/>
                    <a:gd name="f358" fmla="*/ f255 1 740"/>
                    <a:gd name="f359" fmla="*/ f256 1 840"/>
                    <a:gd name="f360" fmla="*/ f257 1 740"/>
                    <a:gd name="f361" fmla="*/ f258 1 840"/>
                    <a:gd name="f362" fmla="*/ f259 1 740"/>
                    <a:gd name="f363" fmla="*/ f260 1 840"/>
                    <a:gd name="f364" fmla="*/ f261 1 740"/>
                    <a:gd name="f365" fmla="*/ f262 1 840"/>
                    <a:gd name="f366" fmla="*/ f263 1 740"/>
                    <a:gd name="f367" fmla="*/ f264 1 840"/>
                    <a:gd name="f368" fmla="*/ f265 1 740"/>
                    <a:gd name="f369" fmla="*/ f266 1 840"/>
                    <a:gd name="f370" fmla="*/ f267 1 740"/>
                    <a:gd name="f371" fmla="*/ f268 1 840"/>
                    <a:gd name="f372" fmla="*/ f269 1 740"/>
                    <a:gd name="f373" fmla="*/ f270 1 840"/>
                    <a:gd name="f374" fmla="*/ f271 1 740"/>
                    <a:gd name="f375" fmla="*/ f272 1 840"/>
                    <a:gd name="f376" fmla="*/ f273 1 740"/>
                    <a:gd name="f377" fmla="*/ f274 1 840"/>
                    <a:gd name="f378" fmla="*/ f275 1 840"/>
                    <a:gd name="f379" fmla="*/ f276 1 740"/>
                    <a:gd name="f380" fmla="*/ f277 1 840"/>
                    <a:gd name="f381" fmla="*/ f278 1 740"/>
                    <a:gd name="f382" fmla="*/ f279 1 840"/>
                    <a:gd name="f383" fmla="*/ f280 1 740"/>
                    <a:gd name="f384" fmla="*/ f281 1 840"/>
                    <a:gd name="f385" fmla="*/ f282 1 840"/>
                    <a:gd name="f386" fmla="*/ f283 1 740"/>
                    <a:gd name="f387" fmla="*/ f284 1 840"/>
                    <a:gd name="f388" fmla="*/ f285 1 740"/>
                    <a:gd name="f389" fmla="*/ f286 1 740"/>
                    <a:gd name="f390" fmla="*/ f287 1 840"/>
                    <a:gd name="f391" fmla="*/ f288 1 740"/>
                    <a:gd name="f392" fmla="*/ f289 1 840"/>
                    <a:gd name="f393" fmla="*/ f290 1 740"/>
                    <a:gd name="f394" fmla="*/ f291 1 840"/>
                    <a:gd name="f395" fmla="*/ f292 1 740"/>
                    <a:gd name="f396" fmla="*/ f293 1 740"/>
                    <a:gd name="f397" fmla="*/ f294 1 740"/>
                    <a:gd name="f398" fmla="*/ f295 1 840"/>
                    <a:gd name="f399" fmla="*/ f296 1 740"/>
                    <a:gd name="f400" fmla="*/ f297 1 840"/>
                    <a:gd name="f401" fmla="*/ f298 1 740"/>
                    <a:gd name="f402" fmla="*/ f299 1 840"/>
                    <a:gd name="f403" fmla="*/ f300 1 740"/>
                    <a:gd name="f404" fmla="*/ f301 1 840"/>
                    <a:gd name="f405" fmla="*/ f302 1 740"/>
                    <a:gd name="f406" fmla="*/ f303 1 840"/>
                    <a:gd name="f407" fmla="*/ f304 1 740"/>
                    <a:gd name="f408" fmla="*/ f305 1 840"/>
                    <a:gd name="f409" fmla="*/ f306 1 740"/>
                    <a:gd name="f410" fmla="*/ f307 1 840"/>
                    <a:gd name="f411" fmla="*/ f308 1 840"/>
                    <a:gd name="f412" fmla="*/ f309 1 840"/>
                    <a:gd name="f413" fmla="*/ f310 1 740"/>
                    <a:gd name="f414" fmla="*/ f311 1 840"/>
                    <a:gd name="f415" fmla="*/ f312 1 740"/>
                    <a:gd name="f416" fmla="*/ f313 1 840"/>
                    <a:gd name="f417" fmla="*/ f314 1 740"/>
                    <a:gd name="f418" fmla="*/ f315 1 840"/>
                    <a:gd name="f419" fmla="*/ f316 1 740"/>
                    <a:gd name="f420" fmla="*/ f317 1 840"/>
                    <a:gd name="f421" fmla="*/ f318 1 740"/>
                    <a:gd name="f422" fmla="*/ f319 1 840"/>
                    <a:gd name="f423" fmla="*/ f320 1 740"/>
                    <a:gd name="f424" fmla="*/ f321 1 840"/>
                    <a:gd name="f425" fmla="*/ f322 1 840"/>
                    <a:gd name="f426" fmla="*/ f323 1 840"/>
                    <a:gd name="f427" fmla="*/ f324 1 740"/>
                    <a:gd name="f428" fmla="*/ f325 1 840"/>
                    <a:gd name="f429" fmla="*/ f326 1 740"/>
                    <a:gd name="f430" fmla="*/ f327 1 840"/>
                    <a:gd name="f431" fmla="*/ f328 1 740"/>
                    <a:gd name="f432" fmla="*/ f329 1 840"/>
                    <a:gd name="f433" fmla="*/ f330 1 740"/>
                    <a:gd name="f434" fmla="*/ f331 1 840"/>
                    <a:gd name="f435" fmla="*/ f332 1 840"/>
                    <a:gd name="f436" fmla="*/ f333 1 740"/>
                    <a:gd name="f437" fmla="*/ f334 1 840"/>
                    <a:gd name="f438" fmla="*/ f335 1 740"/>
                    <a:gd name="f439" fmla="*/ f336 1 740"/>
                    <a:gd name="f440" fmla="*/ f337 1 840"/>
                    <a:gd name="f441" fmla="*/ f338 1 740"/>
                    <a:gd name="f442" fmla="*/ f339 1 840"/>
                    <a:gd name="f443" fmla="*/ f340 1 740"/>
                    <a:gd name="f444" fmla="*/ f341 1 840"/>
                    <a:gd name="f445" fmla="*/ f342 1 840"/>
                    <a:gd name="f446" fmla="*/ 0 1 f239"/>
                    <a:gd name="f447" fmla="*/ f7 1 f239"/>
                    <a:gd name="f448" fmla="*/ 0 1 f240"/>
                    <a:gd name="f449" fmla="*/ f8 1 f240"/>
                    <a:gd name="f450" fmla="+- f343 0 f1"/>
                    <a:gd name="f451" fmla="*/ f344 1 f239"/>
                    <a:gd name="f452" fmla="*/ f345 1 f240"/>
                    <a:gd name="f453" fmla="*/ f346 1 f239"/>
                    <a:gd name="f454" fmla="*/ f347 1 f240"/>
                    <a:gd name="f455" fmla="*/ f348 1 f239"/>
                    <a:gd name="f456" fmla="*/ f349 1 f240"/>
                    <a:gd name="f457" fmla="*/ f350 1 f239"/>
                    <a:gd name="f458" fmla="*/ f351 1 f240"/>
                    <a:gd name="f459" fmla="*/ f352 1 f239"/>
                    <a:gd name="f460" fmla="*/ f353 1 f240"/>
                    <a:gd name="f461" fmla="*/ f354 1 f239"/>
                    <a:gd name="f462" fmla="*/ f355 1 f240"/>
                    <a:gd name="f463" fmla="*/ f356 1 f239"/>
                    <a:gd name="f464" fmla="*/ f357 1 f240"/>
                    <a:gd name="f465" fmla="*/ f358 1 f239"/>
                    <a:gd name="f466" fmla="*/ f359 1 f240"/>
                    <a:gd name="f467" fmla="*/ f360 1 f239"/>
                    <a:gd name="f468" fmla="*/ f361 1 f240"/>
                    <a:gd name="f469" fmla="*/ f362 1 f239"/>
                    <a:gd name="f470" fmla="*/ f363 1 f240"/>
                    <a:gd name="f471" fmla="*/ f364 1 f239"/>
                    <a:gd name="f472" fmla="*/ f365 1 f240"/>
                    <a:gd name="f473" fmla="*/ f366 1 f239"/>
                    <a:gd name="f474" fmla="*/ f367 1 f240"/>
                    <a:gd name="f475" fmla="*/ f368 1 f239"/>
                    <a:gd name="f476" fmla="*/ f369 1 f240"/>
                    <a:gd name="f477" fmla="*/ f370 1 f239"/>
                    <a:gd name="f478" fmla="*/ f371 1 f240"/>
                    <a:gd name="f479" fmla="*/ f372 1 f239"/>
                    <a:gd name="f480" fmla="*/ f373 1 f240"/>
                    <a:gd name="f481" fmla="*/ f374 1 f239"/>
                    <a:gd name="f482" fmla="*/ f375 1 f240"/>
                    <a:gd name="f483" fmla="*/ f376 1 f239"/>
                    <a:gd name="f484" fmla="*/ f377 1 f240"/>
                    <a:gd name="f485" fmla="*/ f378 1 f240"/>
                    <a:gd name="f486" fmla="*/ f379 1 f239"/>
                    <a:gd name="f487" fmla="*/ f380 1 f240"/>
                    <a:gd name="f488" fmla="*/ f381 1 f239"/>
                    <a:gd name="f489" fmla="*/ f382 1 f240"/>
                    <a:gd name="f490" fmla="*/ f383 1 f239"/>
                    <a:gd name="f491" fmla="*/ f384 1 f240"/>
                    <a:gd name="f492" fmla="*/ f385 1 f240"/>
                    <a:gd name="f493" fmla="*/ f386 1 f239"/>
                    <a:gd name="f494" fmla="*/ f387 1 f240"/>
                    <a:gd name="f495" fmla="*/ f388 1 f239"/>
                    <a:gd name="f496" fmla="*/ f389 1 f239"/>
                    <a:gd name="f497" fmla="*/ f390 1 f240"/>
                    <a:gd name="f498" fmla="*/ f391 1 f239"/>
                    <a:gd name="f499" fmla="*/ f392 1 f240"/>
                    <a:gd name="f500" fmla="*/ f393 1 f239"/>
                    <a:gd name="f501" fmla="*/ f394 1 f240"/>
                    <a:gd name="f502" fmla="*/ f395 1 f239"/>
                    <a:gd name="f503" fmla="*/ f396 1 f239"/>
                    <a:gd name="f504" fmla="*/ f397 1 f239"/>
                    <a:gd name="f505" fmla="*/ f398 1 f240"/>
                    <a:gd name="f506" fmla="*/ f399 1 f239"/>
                    <a:gd name="f507" fmla="*/ f400 1 f240"/>
                    <a:gd name="f508" fmla="*/ f401 1 f239"/>
                    <a:gd name="f509" fmla="*/ f402 1 f240"/>
                    <a:gd name="f510" fmla="*/ f403 1 f239"/>
                    <a:gd name="f511" fmla="*/ f404 1 f240"/>
                    <a:gd name="f512" fmla="*/ f405 1 f239"/>
                    <a:gd name="f513" fmla="*/ f406 1 f240"/>
                    <a:gd name="f514" fmla="*/ f407 1 f239"/>
                    <a:gd name="f515" fmla="*/ f408 1 f240"/>
                    <a:gd name="f516" fmla="*/ f409 1 f239"/>
                    <a:gd name="f517" fmla="*/ f410 1 f240"/>
                    <a:gd name="f518" fmla="*/ f411 1 f240"/>
                    <a:gd name="f519" fmla="*/ f412 1 f240"/>
                    <a:gd name="f520" fmla="*/ f413 1 f239"/>
                    <a:gd name="f521" fmla="*/ f414 1 f240"/>
                    <a:gd name="f522" fmla="*/ f415 1 f239"/>
                    <a:gd name="f523" fmla="*/ f416 1 f240"/>
                    <a:gd name="f524" fmla="*/ f417 1 f239"/>
                    <a:gd name="f525" fmla="*/ f418 1 f240"/>
                    <a:gd name="f526" fmla="*/ f419 1 f239"/>
                    <a:gd name="f527" fmla="*/ f420 1 f240"/>
                    <a:gd name="f528" fmla="*/ f421 1 f239"/>
                    <a:gd name="f529" fmla="*/ f422 1 f240"/>
                    <a:gd name="f530" fmla="*/ f423 1 f239"/>
                    <a:gd name="f531" fmla="*/ f424 1 f240"/>
                    <a:gd name="f532" fmla="*/ f425 1 f240"/>
                    <a:gd name="f533" fmla="*/ f426 1 f240"/>
                    <a:gd name="f534" fmla="*/ f427 1 f239"/>
                    <a:gd name="f535" fmla="*/ f428 1 f240"/>
                    <a:gd name="f536" fmla="*/ f429 1 f239"/>
                    <a:gd name="f537" fmla="*/ f430 1 f240"/>
                    <a:gd name="f538" fmla="*/ f431 1 f239"/>
                    <a:gd name="f539" fmla="*/ f432 1 f240"/>
                    <a:gd name="f540" fmla="*/ f433 1 f239"/>
                    <a:gd name="f541" fmla="*/ f434 1 f240"/>
                    <a:gd name="f542" fmla="*/ f435 1 f240"/>
                    <a:gd name="f543" fmla="*/ f436 1 f239"/>
                    <a:gd name="f544" fmla="*/ f437 1 f240"/>
                    <a:gd name="f545" fmla="*/ f438 1 f239"/>
                    <a:gd name="f546" fmla="*/ f439 1 f239"/>
                    <a:gd name="f547" fmla="*/ f440 1 f240"/>
                    <a:gd name="f548" fmla="*/ f441 1 f239"/>
                    <a:gd name="f549" fmla="*/ f442 1 f240"/>
                    <a:gd name="f550" fmla="*/ f443 1 f239"/>
                    <a:gd name="f551" fmla="*/ f444 1 f240"/>
                    <a:gd name="f552" fmla="*/ f445 1 f240"/>
                    <a:gd name="f553" fmla="*/ f446 f234 1"/>
                    <a:gd name="f554" fmla="*/ f447 f234 1"/>
                    <a:gd name="f555" fmla="*/ f449 f235 1"/>
                    <a:gd name="f556" fmla="*/ f448 f235 1"/>
                    <a:gd name="f557" fmla="*/ f451 f234 1"/>
                    <a:gd name="f558" fmla="*/ f452 f235 1"/>
                    <a:gd name="f559" fmla="*/ f453 f234 1"/>
                    <a:gd name="f560" fmla="*/ f454 f235 1"/>
                    <a:gd name="f561" fmla="*/ f455 f234 1"/>
                    <a:gd name="f562" fmla="*/ f456 f235 1"/>
                    <a:gd name="f563" fmla="*/ f457 f234 1"/>
                    <a:gd name="f564" fmla="*/ f458 f235 1"/>
                    <a:gd name="f565" fmla="*/ f459 f234 1"/>
                    <a:gd name="f566" fmla="*/ f460 f235 1"/>
                    <a:gd name="f567" fmla="*/ f461 f234 1"/>
                    <a:gd name="f568" fmla="*/ f462 f235 1"/>
                    <a:gd name="f569" fmla="*/ f463 f234 1"/>
                    <a:gd name="f570" fmla="*/ f464 f235 1"/>
                    <a:gd name="f571" fmla="*/ f465 f234 1"/>
                    <a:gd name="f572" fmla="*/ f466 f235 1"/>
                    <a:gd name="f573" fmla="*/ f467 f234 1"/>
                    <a:gd name="f574" fmla="*/ f468 f235 1"/>
                    <a:gd name="f575" fmla="*/ f469 f234 1"/>
                    <a:gd name="f576" fmla="*/ f470 f235 1"/>
                    <a:gd name="f577" fmla="*/ f471 f234 1"/>
                    <a:gd name="f578" fmla="*/ f472 f235 1"/>
                    <a:gd name="f579" fmla="*/ f473 f234 1"/>
                    <a:gd name="f580" fmla="*/ f474 f235 1"/>
                    <a:gd name="f581" fmla="*/ f475 f234 1"/>
                    <a:gd name="f582" fmla="*/ f476 f235 1"/>
                    <a:gd name="f583" fmla="*/ f477 f234 1"/>
                    <a:gd name="f584" fmla="*/ f478 f235 1"/>
                    <a:gd name="f585" fmla="*/ f479 f234 1"/>
                    <a:gd name="f586" fmla="*/ f480 f235 1"/>
                    <a:gd name="f587" fmla="*/ f481 f234 1"/>
                    <a:gd name="f588" fmla="*/ f482 f235 1"/>
                    <a:gd name="f589" fmla="*/ f483 f234 1"/>
                    <a:gd name="f590" fmla="*/ f484 f235 1"/>
                    <a:gd name="f591" fmla="*/ f485 f235 1"/>
                    <a:gd name="f592" fmla="*/ f486 f234 1"/>
                    <a:gd name="f593" fmla="*/ f487 f235 1"/>
                    <a:gd name="f594" fmla="*/ f488 f234 1"/>
                    <a:gd name="f595" fmla="*/ f489 f235 1"/>
                    <a:gd name="f596" fmla="*/ f490 f234 1"/>
                    <a:gd name="f597" fmla="*/ f491 f235 1"/>
                    <a:gd name="f598" fmla="*/ f492 f235 1"/>
                    <a:gd name="f599" fmla="*/ f493 f234 1"/>
                    <a:gd name="f600" fmla="*/ f494 f235 1"/>
                    <a:gd name="f601" fmla="*/ f495 f234 1"/>
                    <a:gd name="f602" fmla="*/ f496 f234 1"/>
                    <a:gd name="f603" fmla="*/ f497 f235 1"/>
                    <a:gd name="f604" fmla="*/ f498 f234 1"/>
                    <a:gd name="f605" fmla="*/ f499 f235 1"/>
                    <a:gd name="f606" fmla="*/ f500 f234 1"/>
                    <a:gd name="f607" fmla="*/ f501 f235 1"/>
                    <a:gd name="f608" fmla="*/ f502 f234 1"/>
                    <a:gd name="f609" fmla="*/ f503 f234 1"/>
                    <a:gd name="f610" fmla="*/ f504 f234 1"/>
                    <a:gd name="f611" fmla="*/ f505 f235 1"/>
                    <a:gd name="f612" fmla="*/ f506 f234 1"/>
                    <a:gd name="f613" fmla="*/ f507 f235 1"/>
                    <a:gd name="f614" fmla="*/ f508 f234 1"/>
                    <a:gd name="f615" fmla="*/ f509 f235 1"/>
                    <a:gd name="f616" fmla="*/ f510 f234 1"/>
                    <a:gd name="f617" fmla="*/ f511 f235 1"/>
                    <a:gd name="f618" fmla="*/ f512 f234 1"/>
                    <a:gd name="f619" fmla="*/ f513 f235 1"/>
                    <a:gd name="f620" fmla="*/ f514 f234 1"/>
                    <a:gd name="f621" fmla="*/ f515 f235 1"/>
                    <a:gd name="f622" fmla="*/ f516 f234 1"/>
                    <a:gd name="f623" fmla="*/ f517 f235 1"/>
                    <a:gd name="f624" fmla="*/ f518 f235 1"/>
                    <a:gd name="f625" fmla="*/ f519 f235 1"/>
                    <a:gd name="f626" fmla="*/ f520 f234 1"/>
                    <a:gd name="f627" fmla="*/ f521 f235 1"/>
                    <a:gd name="f628" fmla="*/ f522 f234 1"/>
                    <a:gd name="f629" fmla="*/ f523 f235 1"/>
                    <a:gd name="f630" fmla="*/ f524 f234 1"/>
                    <a:gd name="f631" fmla="*/ f525 f235 1"/>
                    <a:gd name="f632" fmla="*/ f526 f234 1"/>
                    <a:gd name="f633" fmla="*/ f527 f235 1"/>
                    <a:gd name="f634" fmla="*/ f528 f234 1"/>
                    <a:gd name="f635" fmla="*/ f529 f235 1"/>
                    <a:gd name="f636" fmla="*/ f530 f234 1"/>
                    <a:gd name="f637" fmla="*/ f531 f235 1"/>
                    <a:gd name="f638" fmla="*/ f532 f235 1"/>
                    <a:gd name="f639" fmla="*/ f533 f235 1"/>
                    <a:gd name="f640" fmla="*/ f534 f234 1"/>
                    <a:gd name="f641" fmla="*/ f535 f235 1"/>
                    <a:gd name="f642" fmla="*/ f536 f234 1"/>
                    <a:gd name="f643" fmla="*/ f537 f235 1"/>
                    <a:gd name="f644" fmla="*/ f538 f234 1"/>
                    <a:gd name="f645" fmla="*/ f539 f235 1"/>
                    <a:gd name="f646" fmla="*/ f540 f234 1"/>
                    <a:gd name="f647" fmla="*/ f541 f235 1"/>
                    <a:gd name="f648" fmla="*/ f542 f235 1"/>
                    <a:gd name="f649" fmla="*/ f543 f234 1"/>
                    <a:gd name="f650" fmla="*/ f544 f235 1"/>
                    <a:gd name="f651" fmla="*/ f545 f234 1"/>
                    <a:gd name="f652" fmla="*/ f546 f234 1"/>
                    <a:gd name="f653" fmla="*/ f547 f235 1"/>
                    <a:gd name="f654" fmla="*/ f548 f234 1"/>
                    <a:gd name="f655" fmla="*/ f549 f235 1"/>
                    <a:gd name="f656" fmla="*/ f550 f234 1"/>
                    <a:gd name="f657" fmla="*/ f551 f235 1"/>
                    <a:gd name="f658" fmla="*/ f552 f235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450">
                      <a:pos x="f557" y="f558"/>
                    </a:cxn>
                    <a:cxn ang="f450">
                      <a:pos x="f559" y="f560"/>
                    </a:cxn>
                    <a:cxn ang="f450">
                      <a:pos x="f561" y="f562"/>
                    </a:cxn>
                    <a:cxn ang="f450">
                      <a:pos x="f563" y="f564"/>
                    </a:cxn>
                    <a:cxn ang="f450">
                      <a:pos x="f565" y="f566"/>
                    </a:cxn>
                    <a:cxn ang="f450">
                      <a:pos x="f567" y="f568"/>
                    </a:cxn>
                    <a:cxn ang="f450">
                      <a:pos x="f569" y="f570"/>
                    </a:cxn>
                    <a:cxn ang="f450">
                      <a:pos x="f571" y="f572"/>
                    </a:cxn>
                    <a:cxn ang="f450">
                      <a:pos x="f573" y="f574"/>
                    </a:cxn>
                    <a:cxn ang="f450">
                      <a:pos x="f575" y="f576"/>
                    </a:cxn>
                    <a:cxn ang="f450">
                      <a:pos x="f577" y="f578"/>
                    </a:cxn>
                    <a:cxn ang="f450">
                      <a:pos x="f579" y="f580"/>
                    </a:cxn>
                    <a:cxn ang="f450">
                      <a:pos x="f581" y="f582"/>
                    </a:cxn>
                    <a:cxn ang="f450">
                      <a:pos x="f583" y="f584"/>
                    </a:cxn>
                    <a:cxn ang="f450">
                      <a:pos x="f585" y="f586"/>
                    </a:cxn>
                    <a:cxn ang="f450">
                      <a:pos x="f587" y="f588"/>
                    </a:cxn>
                    <a:cxn ang="f450">
                      <a:pos x="f589" y="f590"/>
                    </a:cxn>
                    <a:cxn ang="f450">
                      <a:pos x="f589" y="f591"/>
                    </a:cxn>
                    <a:cxn ang="f450">
                      <a:pos x="f592" y="f593"/>
                    </a:cxn>
                    <a:cxn ang="f450">
                      <a:pos x="f594" y="f595"/>
                    </a:cxn>
                    <a:cxn ang="f450">
                      <a:pos x="f596" y="f597"/>
                    </a:cxn>
                    <a:cxn ang="f450">
                      <a:pos x="f594" y="f598"/>
                    </a:cxn>
                    <a:cxn ang="f450">
                      <a:pos x="f599" y="f600"/>
                    </a:cxn>
                    <a:cxn ang="f450">
                      <a:pos x="f601" y="f584"/>
                    </a:cxn>
                    <a:cxn ang="f450">
                      <a:pos x="f602" y="f603"/>
                    </a:cxn>
                    <a:cxn ang="f450">
                      <a:pos x="f604" y="f605"/>
                    </a:cxn>
                    <a:cxn ang="f450">
                      <a:pos x="f606" y="f607"/>
                    </a:cxn>
                    <a:cxn ang="f450">
                      <a:pos x="f608" y="f576"/>
                    </a:cxn>
                    <a:cxn ang="f450">
                      <a:pos x="f609" y="f600"/>
                    </a:cxn>
                    <a:cxn ang="f450">
                      <a:pos x="f610" y="f611"/>
                    </a:cxn>
                    <a:cxn ang="f450">
                      <a:pos x="f612" y="f613"/>
                    </a:cxn>
                    <a:cxn ang="f450">
                      <a:pos x="f614" y="f615"/>
                    </a:cxn>
                    <a:cxn ang="f450">
                      <a:pos x="f616" y="f617"/>
                    </a:cxn>
                    <a:cxn ang="f450">
                      <a:pos x="f618" y="f619"/>
                    </a:cxn>
                    <a:cxn ang="f450">
                      <a:pos x="f620" y="f621"/>
                    </a:cxn>
                    <a:cxn ang="f450">
                      <a:pos x="f622" y="f623"/>
                    </a:cxn>
                    <a:cxn ang="f450">
                      <a:pos x="f612" y="f624"/>
                    </a:cxn>
                    <a:cxn ang="f450">
                      <a:pos x="f610" y="f625"/>
                    </a:cxn>
                    <a:cxn ang="f450">
                      <a:pos x="f626" y="f627"/>
                    </a:cxn>
                    <a:cxn ang="f450">
                      <a:pos x="f628" y="f629"/>
                    </a:cxn>
                    <a:cxn ang="f450">
                      <a:pos x="f630" y="f631"/>
                    </a:cxn>
                    <a:cxn ang="f450">
                      <a:pos x="f632" y="f633"/>
                    </a:cxn>
                    <a:cxn ang="f450">
                      <a:pos x="f634" y="f635"/>
                    </a:cxn>
                    <a:cxn ang="f450">
                      <a:pos x="f636" y="f633"/>
                    </a:cxn>
                    <a:cxn ang="f450">
                      <a:pos x="f599" y="f637"/>
                    </a:cxn>
                    <a:cxn ang="f450">
                      <a:pos x="f594" y="f638"/>
                    </a:cxn>
                    <a:cxn ang="f450">
                      <a:pos x="f594" y="f639"/>
                    </a:cxn>
                    <a:cxn ang="f450">
                      <a:pos x="f640" y="f641"/>
                    </a:cxn>
                    <a:cxn ang="f450">
                      <a:pos x="f642" y="f643"/>
                    </a:cxn>
                    <a:cxn ang="f450">
                      <a:pos x="f644" y="f645"/>
                    </a:cxn>
                    <a:cxn ang="f450">
                      <a:pos x="f646" y="f647"/>
                    </a:cxn>
                    <a:cxn ang="f450">
                      <a:pos x="f587" y="f648"/>
                    </a:cxn>
                    <a:cxn ang="f450">
                      <a:pos x="f649" y="f650"/>
                    </a:cxn>
                    <a:cxn ang="f450">
                      <a:pos x="f651" y="f623"/>
                    </a:cxn>
                    <a:cxn ang="f450">
                      <a:pos x="f652" y="f653"/>
                    </a:cxn>
                    <a:cxn ang="f450">
                      <a:pos x="f654" y="f655"/>
                    </a:cxn>
                    <a:cxn ang="f450">
                      <a:pos x="f656" y="f657"/>
                    </a:cxn>
                    <a:cxn ang="f450">
                      <a:pos x="f573" y="f658"/>
                    </a:cxn>
                  </a:cxnLst>
                  <a:rect l="f553" t="f556" r="f554" b="f555"/>
                  <a:pathLst>
                    <a:path w="740" h="840">
                      <a:moveTo>
                        <a:pt x="f9" y="f10"/>
                      </a:moveTo>
                      <a:lnTo>
                        <a:pt x="f9" y="f10"/>
                      </a:lnTo>
                      <a:lnTo>
                        <a:pt x="f11" y="f12"/>
                      </a:lnTo>
                      <a:lnTo>
                        <a:pt x="f13" y="f14"/>
                      </a:lnTo>
                      <a:lnTo>
                        <a:pt x="f9" y="f15"/>
                      </a:lnTo>
                      <a:lnTo>
                        <a:pt x="f16" y="f17"/>
                      </a:lnTo>
                      <a:lnTo>
                        <a:pt x="f18" y="f19"/>
                      </a:lnTo>
                      <a:lnTo>
                        <a:pt x="f18" y="f19"/>
                      </a:lnTo>
                      <a:lnTo>
                        <a:pt x="f20" y="f21"/>
                      </a:lnTo>
                      <a:lnTo>
                        <a:pt x="f22" y="f23"/>
                      </a:lnTo>
                      <a:lnTo>
                        <a:pt x="f24" y="f25"/>
                      </a:lnTo>
                      <a:lnTo>
                        <a:pt x="f26" y="f27"/>
                      </a:lnTo>
                      <a:lnTo>
                        <a:pt x="f28" y="f29"/>
                      </a:lnTo>
                      <a:lnTo>
                        <a:pt x="f28" y="f29"/>
                      </a:lnTo>
                      <a:lnTo>
                        <a:pt x="f14" y="f30"/>
                      </a:lnTo>
                      <a:lnTo>
                        <a:pt x="f14" y="f30"/>
                      </a:lnTo>
                      <a:lnTo>
                        <a:pt x="f19" y="f31"/>
                      </a:lnTo>
                      <a:lnTo>
                        <a:pt x="f19" y="f31"/>
                      </a:lnTo>
                      <a:lnTo>
                        <a:pt x="f32" y="f33"/>
                      </a:lnTo>
                      <a:lnTo>
                        <a:pt x="f34" y="f35"/>
                      </a:lnTo>
                      <a:lnTo>
                        <a:pt x="f36" y="f37"/>
                      </a:lnTo>
                      <a:lnTo>
                        <a:pt x="f38" y="f39"/>
                      </a:lnTo>
                      <a:lnTo>
                        <a:pt x="f40" y="f41"/>
                      </a:lnTo>
                      <a:lnTo>
                        <a:pt x="f40" y="f41"/>
                      </a:lnTo>
                      <a:lnTo>
                        <a:pt x="f38" y="f42"/>
                      </a:lnTo>
                      <a:lnTo>
                        <a:pt x="f36" y="f43"/>
                      </a:lnTo>
                      <a:lnTo>
                        <a:pt x="f34" y="f44"/>
                      </a:lnTo>
                      <a:lnTo>
                        <a:pt x="f32" y="f45"/>
                      </a:lnTo>
                      <a:lnTo>
                        <a:pt x="f46" y="f47"/>
                      </a:lnTo>
                      <a:lnTo>
                        <a:pt x="f46" y="f47"/>
                      </a:lnTo>
                      <a:lnTo>
                        <a:pt x="f14" y="f48"/>
                      </a:lnTo>
                      <a:lnTo>
                        <a:pt x="f14" y="f48"/>
                      </a:lnTo>
                      <a:lnTo>
                        <a:pt x="f49" y="f50"/>
                      </a:lnTo>
                      <a:lnTo>
                        <a:pt x="f51" y="f52"/>
                      </a:lnTo>
                      <a:lnTo>
                        <a:pt x="f53" y="f54"/>
                      </a:lnTo>
                      <a:lnTo>
                        <a:pt x="f55" y="f56"/>
                      </a:lnTo>
                      <a:lnTo>
                        <a:pt x="f55" y="f56"/>
                      </a:lnTo>
                      <a:lnTo>
                        <a:pt x="f18" y="f57"/>
                      </a:lnTo>
                      <a:lnTo>
                        <a:pt x="f16" y="f58"/>
                      </a:lnTo>
                      <a:lnTo>
                        <a:pt x="f59" y="f60"/>
                      </a:lnTo>
                      <a:lnTo>
                        <a:pt x="f13" y="f61"/>
                      </a:lnTo>
                      <a:lnTo>
                        <a:pt x="f13" y="f61"/>
                      </a:lnTo>
                      <a:lnTo>
                        <a:pt x="f11" y="f62"/>
                      </a:lnTo>
                      <a:lnTo>
                        <a:pt x="f9" y="f63"/>
                      </a:lnTo>
                      <a:lnTo>
                        <a:pt x="f7" y="f64"/>
                      </a:lnTo>
                      <a:lnTo>
                        <a:pt x="f65" y="f66"/>
                      </a:lnTo>
                      <a:lnTo>
                        <a:pt x="f24" y="f67"/>
                      </a:lnTo>
                      <a:lnTo>
                        <a:pt x="f24" y="f67"/>
                      </a:lnTo>
                      <a:lnTo>
                        <a:pt x="f68" y="f69"/>
                      </a:lnTo>
                      <a:lnTo>
                        <a:pt x="f70" y="f71"/>
                      </a:lnTo>
                      <a:lnTo>
                        <a:pt x="f72" y="f73"/>
                      </a:lnTo>
                      <a:lnTo>
                        <a:pt x="f74" y="f75"/>
                      </a:lnTo>
                      <a:lnTo>
                        <a:pt x="f76" y="f77"/>
                      </a:lnTo>
                      <a:lnTo>
                        <a:pt x="f76" y="f77"/>
                      </a:lnTo>
                      <a:lnTo>
                        <a:pt x="f78" y="f79"/>
                      </a:lnTo>
                      <a:lnTo>
                        <a:pt x="f49" y="f80"/>
                      </a:lnTo>
                      <a:lnTo>
                        <a:pt x="f81" y="f82"/>
                      </a:lnTo>
                      <a:lnTo>
                        <a:pt x="f22" y="f83"/>
                      </a:lnTo>
                      <a:lnTo>
                        <a:pt x="f19" y="f84"/>
                      </a:lnTo>
                      <a:lnTo>
                        <a:pt x="f19" y="f84"/>
                      </a:lnTo>
                      <a:lnTo>
                        <a:pt x="f15" y="f58"/>
                      </a:lnTo>
                      <a:lnTo>
                        <a:pt x="f15" y="f58"/>
                      </a:lnTo>
                      <a:lnTo>
                        <a:pt x="f21" y="f85"/>
                      </a:lnTo>
                      <a:lnTo>
                        <a:pt x="f21" y="f85"/>
                      </a:lnTo>
                      <a:lnTo>
                        <a:pt x="f29" y="f56"/>
                      </a:lnTo>
                      <a:lnTo>
                        <a:pt x="f38" y="f86"/>
                      </a:lnTo>
                      <a:lnTo>
                        <a:pt x="f87" y="f88"/>
                      </a:lnTo>
                      <a:lnTo>
                        <a:pt x="f89" y="f50"/>
                      </a:lnTo>
                      <a:lnTo>
                        <a:pt x="f89" y="f50"/>
                      </a:lnTo>
                      <a:lnTo>
                        <a:pt x="f89" y="f50"/>
                      </a:lnTo>
                      <a:lnTo>
                        <a:pt x="f89" y="f50"/>
                      </a:lnTo>
                      <a:lnTo>
                        <a:pt x="f39" y="f50"/>
                      </a:lnTo>
                      <a:lnTo>
                        <a:pt x="f39" y="f50"/>
                      </a:lnTo>
                      <a:lnTo>
                        <a:pt x="f90" y="f91"/>
                      </a:lnTo>
                      <a:lnTo>
                        <a:pt x="f92" y="f93"/>
                      </a:lnTo>
                      <a:lnTo>
                        <a:pt x="f94" y="f95"/>
                      </a:lnTo>
                      <a:lnTo>
                        <a:pt x="f43" y="f62"/>
                      </a:lnTo>
                      <a:lnTo>
                        <a:pt x="f96" y="f97"/>
                      </a:lnTo>
                      <a:lnTo>
                        <a:pt x="f96" y="f97"/>
                      </a:lnTo>
                      <a:lnTo>
                        <a:pt x="f98" y="f99"/>
                      </a:lnTo>
                      <a:lnTo>
                        <a:pt x="f98" y="f99"/>
                      </a:lnTo>
                      <a:lnTo>
                        <a:pt x="f98" y="f100"/>
                      </a:lnTo>
                      <a:lnTo>
                        <a:pt x="f36" y="f101"/>
                      </a:lnTo>
                      <a:lnTo>
                        <a:pt x="f102" y="f103"/>
                      </a:lnTo>
                      <a:lnTo>
                        <a:pt x="f104" y="f73"/>
                      </a:lnTo>
                      <a:lnTo>
                        <a:pt x="f104" y="f73"/>
                      </a:lnTo>
                      <a:lnTo>
                        <a:pt x="f104" y="f105"/>
                      </a:lnTo>
                      <a:lnTo>
                        <a:pt x="f106" y="f107"/>
                      </a:lnTo>
                      <a:lnTo>
                        <a:pt x="f108" y="f109"/>
                      </a:lnTo>
                      <a:lnTo>
                        <a:pt x="f104" y="f110"/>
                      </a:lnTo>
                      <a:lnTo>
                        <a:pt x="f104" y="f110"/>
                      </a:lnTo>
                      <a:lnTo>
                        <a:pt x="f96" y="f111"/>
                      </a:lnTo>
                      <a:lnTo>
                        <a:pt x="f112" y="f113"/>
                      </a:lnTo>
                      <a:lnTo>
                        <a:pt x="f112" y="f6"/>
                      </a:lnTo>
                      <a:lnTo>
                        <a:pt x="f114" y="f6"/>
                      </a:lnTo>
                      <a:lnTo>
                        <a:pt x="f115" y="f6"/>
                      </a:lnTo>
                      <a:lnTo>
                        <a:pt x="f116" y="f6"/>
                      </a:lnTo>
                      <a:lnTo>
                        <a:pt x="f116" y="f113"/>
                      </a:lnTo>
                      <a:lnTo>
                        <a:pt x="f116" y="f113"/>
                      </a:lnTo>
                      <a:lnTo>
                        <a:pt x="f117" y="f107"/>
                      </a:lnTo>
                      <a:lnTo>
                        <a:pt x="f118" y="f119"/>
                      </a:lnTo>
                      <a:lnTo>
                        <a:pt x="f93" y="f109"/>
                      </a:lnTo>
                      <a:lnTo>
                        <a:pt x="f120" y="f107"/>
                      </a:lnTo>
                      <a:lnTo>
                        <a:pt x="f118" y="f121"/>
                      </a:lnTo>
                      <a:lnTo>
                        <a:pt x="f118" y="f121"/>
                      </a:lnTo>
                      <a:lnTo>
                        <a:pt x="f118" y="f122"/>
                      </a:lnTo>
                      <a:lnTo>
                        <a:pt x="f117" y="f123"/>
                      </a:lnTo>
                      <a:lnTo>
                        <a:pt x="f124" y="f103"/>
                      </a:lnTo>
                      <a:lnTo>
                        <a:pt x="f125" y="f101"/>
                      </a:lnTo>
                      <a:lnTo>
                        <a:pt x="f117" y="f126"/>
                      </a:lnTo>
                      <a:lnTo>
                        <a:pt x="f117" y="f126"/>
                      </a:lnTo>
                      <a:lnTo>
                        <a:pt x="f45" y="f99"/>
                      </a:lnTo>
                      <a:lnTo>
                        <a:pt x="f45" y="f99"/>
                      </a:lnTo>
                      <a:lnTo>
                        <a:pt x="f45" y="f127"/>
                      </a:lnTo>
                      <a:lnTo>
                        <a:pt x="f45" y="f127"/>
                      </a:lnTo>
                      <a:lnTo>
                        <a:pt x="f128" y="f125"/>
                      </a:lnTo>
                      <a:lnTo>
                        <a:pt x="f129" y="f57"/>
                      </a:lnTo>
                      <a:lnTo>
                        <a:pt x="f130" y="f131"/>
                      </a:lnTo>
                      <a:lnTo>
                        <a:pt x="f132" y="f133"/>
                      </a:lnTo>
                      <a:lnTo>
                        <a:pt x="f134" y="f50"/>
                      </a:lnTo>
                      <a:lnTo>
                        <a:pt x="f134" y="f50"/>
                      </a:lnTo>
                      <a:lnTo>
                        <a:pt x="f93" y="f132"/>
                      </a:lnTo>
                      <a:lnTo>
                        <a:pt x="f93" y="f132"/>
                      </a:lnTo>
                      <a:lnTo>
                        <a:pt x="f135" y="f50"/>
                      </a:lnTo>
                      <a:lnTo>
                        <a:pt x="f124" y="f134"/>
                      </a:lnTo>
                      <a:lnTo>
                        <a:pt x="f136" y="f56"/>
                      </a:lnTo>
                      <a:lnTo>
                        <a:pt x="f137" y="f85"/>
                      </a:lnTo>
                      <a:lnTo>
                        <a:pt x="f137" y="f85"/>
                      </a:lnTo>
                      <a:lnTo>
                        <a:pt x="f66" y="f58"/>
                      </a:lnTo>
                      <a:lnTo>
                        <a:pt x="f66" y="f58"/>
                      </a:lnTo>
                      <a:lnTo>
                        <a:pt x="f138" y="f60"/>
                      </a:lnTo>
                      <a:lnTo>
                        <a:pt x="f83" y="f82"/>
                      </a:lnTo>
                      <a:lnTo>
                        <a:pt x="f139" y="f140"/>
                      </a:lnTo>
                      <a:lnTo>
                        <a:pt x="f75" y="f80"/>
                      </a:lnTo>
                      <a:lnTo>
                        <a:pt x="f75" y="f80"/>
                      </a:lnTo>
                      <a:lnTo>
                        <a:pt x="f141" y="f142"/>
                      </a:lnTo>
                      <a:lnTo>
                        <a:pt x="f101" y="f73"/>
                      </a:lnTo>
                      <a:lnTo>
                        <a:pt x="f143" y="f123"/>
                      </a:lnTo>
                      <a:lnTo>
                        <a:pt x="f144" y="f71"/>
                      </a:lnTo>
                      <a:lnTo>
                        <a:pt x="f144" y="f71"/>
                      </a:lnTo>
                      <a:lnTo>
                        <a:pt x="f145" y="f127"/>
                      </a:lnTo>
                      <a:lnTo>
                        <a:pt x="f146" y="f67"/>
                      </a:lnTo>
                      <a:lnTo>
                        <a:pt x="f147" y="f67"/>
                      </a:lnTo>
                      <a:lnTo>
                        <a:pt x="f148" y="f137"/>
                      </a:lnTo>
                      <a:lnTo>
                        <a:pt x="f113" y="f127"/>
                      </a:lnTo>
                      <a:lnTo>
                        <a:pt x="f113" y="f127"/>
                      </a:lnTo>
                      <a:lnTo>
                        <a:pt x="f6" y="f63"/>
                      </a:lnTo>
                      <a:lnTo>
                        <a:pt x="f149" y="f150"/>
                      </a:lnTo>
                      <a:lnTo>
                        <a:pt x="f149" y="f150"/>
                      </a:lnTo>
                      <a:lnTo>
                        <a:pt x="f109" y="f125"/>
                      </a:lnTo>
                      <a:lnTo>
                        <a:pt x="f151" y="f152"/>
                      </a:lnTo>
                      <a:lnTo>
                        <a:pt x="f149" y="f84"/>
                      </a:lnTo>
                      <a:lnTo>
                        <a:pt x="f153" y="f85"/>
                      </a:lnTo>
                      <a:lnTo>
                        <a:pt x="f101" y="f135"/>
                      </a:lnTo>
                      <a:lnTo>
                        <a:pt x="f101" y="f135"/>
                      </a:lnTo>
                      <a:lnTo>
                        <a:pt x="f154" y="f155"/>
                      </a:lnTo>
                      <a:lnTo>
                        <a:pt x="f83" y="f91"/>
                      </a:lnTo>
                      <a:lnTo>
                        <a:pt x="f146" y="f128"/>
                      </a:lnTo>
                      <a:lnTo>
                        <a:pt x="f156" y="f116"/>
                      </a:lnTo>
                      <a:lnTo>
                        <a:pt x="f123" y="f132"/>
                      </a:lnTo>
                      <a:lnTo>
                        <a:pt x="f123" y="f132"/>
                      </a:lnTo>
                      <a:lnTo>
                        <a:pt x="f157" y="f130"/>
                      </a:lnTo>
                      <a:lnTo>
                        <a:pt x="f157" y="f130"/>
                      </a:lnTo>
                      <a:lnTo>
                        <a:pt x="f158" y="f159"/>
                      </a:lnTo>
                      <a:lnTo>
                        <a:pt x="f158" y="f159"/>
                      </a:lnTo>
                      <a:lnTo>
                        <a:pt x="f97" y="f52"/>
                      </a:lnTo>
                      <a:lnTo>
                        <a:pt x="f160" y="f161"/>
                      </a:lnTo>
                      <a:lnTo>
                        <a:pt x="f162" y="f43"/>
                      </a:lnTo>
                      <a:lnTo>
                        <a:pt x="f79" y="f163"/>
                      </a:lnTo>
                      <a:lnTo>
                        <a:pt x="f164" y="f41"/>
                      </a:lnTo>
                      <a:lnTo>
                        <a:pt x="f164" y="f41"/>
                      </a:lnTo>
                      <a:lnTo>
                        <a:pt x="f79" y="f165"/>
                      </a:lnTo>
                      <a:lnTo>
                        <a:pt x="f166" y="f37"/>
                      </a:lnTo>
                      <a:lnTo>
                        <a:pt x="f160" y="f167"/>
                      </a:lnTo>
                      <a:lnTo>
                        <a:pt x="f168" y="f40"/>
                      </a:lnTo>
                      <a:lnTo>
                        <a:pt x="f138" y="f169"/>
                      </a:lnTo>
                      <a:lnTo>
                        <a:pt x="f138" y="f169"/>
                      </a:lnTo>
                      <a:lnTo>
                        <a:pt x="f157" y="f170"/>
                      </a:lnTo>
                      <a:lnTo>
                        <a:pt x="f157" y="f170"/>
                      </a:lnTo>
                      <a:lnTo>
                        <a:pt x="f73" y="f171"/>
                      </a:lnTo>
                      <a:lnTo>
                        <a:pt x="f172" y="f33"/>
                      </a:lnTo>
                      <a:lnTo>
                        <a:pt x="f173" y="f174"/>
                      </a:lnTo>
                      <a:lnTo>
                        <a:pt x="f83" y="f175"/>
                      </a:lnTo>
                      <a:lnTo>
                        <a:pt x="f83" y="f175"/>
                      </a:lnTo>
                      <a:lnTo>
                        <a:pt x="f101" y="f46"/>
                      </a:lnTo>
                      <a:lnTo>
                        <a:pt x="f176" y="f177"/>
                      </a:lnTo>
                      <a:lnTo>
                        <a:pt x="f153" y="f178"/>
                      </a:lnTo>
                      <a:lnTo>
                        <a:pt x="f179" y="f180"/>
                      </a:lnTo>
                      <a:lnTo>
                        <a:pt x="f179" y="f180"/>
                      </a:lnTo>
                      <a:lnTo>
                        <a:pt x="f109" y="f181"/>
                      </a:lnTo>
                      <a:lnTo>
                        <a:pt x="f149" y="f182"/>
                      </a:lnTo>
                      <a:lnTo>
                        <a:pt x="f113" y="f183"/>
                      </a:lnTo>
                      <a:lnTo>
                        <a:pt x="f184" y="f185"/>
                      </a:lnTo>
                      <a:lnTo>
                        <a:pt x="f146" y="f186"/>
                      </a:lnTo>
                      <a:lnTo>
                        <a:pt x="f146" y="f186"/>
                      </a:lnTo>
                      <a:lnTo>
                        <a:pt x="f187" y="f188"/>
                      </a:lnTo>
                      <a:lnTo>
                        <a:pt x="f189" y="f190"/>
                      </a:lnTo>
                      <a:lnTo>
                        <a:pt x="f103" y="f191"/>
                      </a:lnTo>
                      <a:lnTo>
                        <a:pt x="f192" y="f13"/>
                      </a:lnTo>
                      <a:lnTo>
                        <a:pt x="f193" y="f194"/>
                      </a:lnTo>
                      <a:lnTo>
                        <a:pt x="f193" y="f194"/>
                      </a:lnTo>
                      <a:lnTo>
                        <a:pt x="f195" y="f49"/>
                      </a:lnTo>
                      <a:lnTo>
                        <a:pt x="f73" y="f196"/>
                      </a:lnTo>
                      <a:lnTo>
                        <a:pt x="f197" y="f198"/>
                      </a:lnTo>
                      <a:lnTo>
                        <a:pt x="f199" y="f200"/>
                      </a:lnTo>
                      <a:lnTo>
                        <a:pt x="f158" y="f15"/>
                      </a:lnTo>
                      <a:lnTo>
                        <a:pt x="f158" y="f15"/>
                      </a:lnTo>
                      <a:lnTo>
                        <a:pt x="f66" y="f177"/>
                      </a:lnTo>
                      <a:lnTo>
                        <a:pt x="f66" y="f177"/>
                      </a:lnTo>
                      <a:lnTo>
                        <a:pt x="f99" y="f201"/>
                      </a:lnTo>
                      <a:lnTo>
                        <a:pt x="f99" y="f201"/>
                      </a:lnTo>
                      <a:lnTo>
                        <a:pt x="f71" y="f175"/>
                      </a:lnTo>
                      <a:lnTo>
                        <a:pt x="f79" y="f202"/>
                      </a:lnTo>
                      <a:lnTo>
                        <a:pt x="f203" y="f171"/>
                      </a:lnTo>
                      <a:lnTo>
                        <a:pt x="f93" y="f29"/>
                      </a:lnTo>
                      <a:lnTo>
                        <a:pt x="f93" y="f29"/>
                      </a:lnTo>
                      <a:lnTo>
                        <a:pt x="f134" y="f171"/>
                      </a:lnTo>
                      <a:lnTo>
                        <a:pt x="f134" y="f171"/>
                      </a:lnTo>
                      <a:lnTo>
                        <a:pt x="f132" y="f204"/>
                      </a:lnTo>
                      <a:lnTo>
                        <a:pt x="f130" y="f201"/>
                      </a:lnTo>
                      <a:lnTo>
                        <a:pt x="f129" y="f205"/>
                      </a:lnTo>
                      <a:lnTo>
                        <a:pt x="f128" y="f181"/>
                      </a:lnTo>
                      <a:lnTo>
                        <a:pt x="f45" y="f206"/>
                      </a:lnTo>
                      <a:lnTo>
                        <a:pt x="f45" y="f206"/>
                      </a:lnTo>
                      <a:lnTo>
                        <a:pt x="f45" y="f207"/>
                      </a:lnTo>
                      <a:lnTo>
                        <a:pt x="f45" y="f207"/>
                      </a:lnTo>
                      <a:lnTo>
                        <a:pt x="f45" y="f208"/>
                      </a:lnTo>
                      <a:lnTo>
                        <a:pt x="f162" y="f209"/>
                      </a:lnTo>
                      <a:lnTo>
                        <a:pt x="f210" y="f211"/>
                      </a:lnTo>
                      <a:lnTo>
                        <a:pt x="f117" y="f191"/>
                      </a:lnTo>
                      <a:lnTo>
                        <a:pt x="f117" y="f191"/>
                      </a:lnTo>
                      <a:lnTo>
                        <a:pt x="f117" y="f59"/>
                      </a:lnTo>
                      <a:lnTo>
                        <a:pt x="f155" y="f212"/>
                      </a:lnTo>
                      <a:lnTo>
                        <a:pt x="f131" y="f213"/>
                      </a:lnTo>
                      <a:lnTo>
                        <a:pt x="f117" y="f214"/>
                      </a:lnTo>
                      <a:lnTo>
                        <a:pt x="f117" y="f214"/>
                      </a:lnTo>
                      <a:lnTo>
                        <a:pt x="f45" y="f215"/>
                      </a:lnTo>
                      <a:lnTo>
                        <a:pt x="f2" y="f216"/>
                      </a:lnTo>
                      <a:lnTo>
                        <a:pt x="f2" y="f8"/>
                      </a:lnTo>
                      <a:lnTo>
                        <a:pt x="f217" y="f8"/>
                      </a:lnTo>
                      <a:lnTo>
                        <a:pt x="f217" y="f8"/>
                      </a:lnTo>
                      <a:lnTo>
                        <a:pt x="f218" y="f8"/>
                      </a:lnTo>
                      <a:lnTo>
                        <a:pt x="f219" y="f8"/>
                      </a:lnTo>
                      <a:lnTo>
                        <a:pt x="f219" y="f216"/>
                      </a:lnTo>
                      <a:lnTo>
                        <a:pt x="f219" y="f216"/>
                      </a:lnTo>
                      <a:lnTo>
                        <a:pt x="f98" y="f215"/>
                      </a:lnTo>
                      <a:lnTo>
                        <a:pt x="f220" y="f221"/>
                      </a:lnTo>
                      <a:lnTo>
                        <a:pt x="f89" y="f213"/>
                      </a:lnTo>
                      <a:lnTo>
                        <a:pt x="f222" y="f212"/>
                      </a:lnTo>
                      <a:lnTo>
                        <a:pt x="f220" y="f16"/>
                      </a:lnTo>
                      <a:lnTo>
                        <a:pt x="f220" y="f16"/>
                      </a:lnTo>
                      <a:lnTo>
                        <a:pt x="f220" y="f223"/>
                      </a:lnTo>
                      <a:lnTo>
                        <a:pt x="f104" y="f224"/>
                      </a:lnTo>
                      <a:lnTo>
                        <a:pt x="f38" y="f211"/>
                      </a:lnTo>
                      <a:lnTo>
                        <a:pt x="f225" y="f209"/>
                      </a:lnTo>
                      <a:lnTo>
                        <a:pt x="f98" y="f226"/>
                      </a:lnTo>
                      <a:lnTo>
                        <a:pt x="f98" y="f226"/>
                      </a:lnTo>
                      <a:lnTo>
                        <a:pt x="f98" y="f207"/>
                      </a:lnTo>
                      <a:lnTo>
                        <a:pt x="f98" y="f207"/>
                      </a:lnTo>
                      <a:lnTo>
                        <a:pt x="f98" y="f227"/>
                      </a:lnTo>
                      <a:lnTo>
                        <a:pt x="f98" y="f227"/>
                      </a:lnTo>
                      <a:lnTo>
                        <a:pt x="f43" y="f12"/>
                      </a:lnTo>
                      <a:lnTo>
                        <a:pt x="f94" y="f46"/>
                      </a:lnTo>
                      <a:lnTo>
                        <a:pt x="f92" y="f32"/>
                      </a:lnTo>
                      <a:lnTo>
                        <a:pt x="f90" y="f204"/>
                      </a:lnTo>
                      <a:lnTo>
                        <a:pt x="f39" y="f171"/>
                      </a:lnTo>
                      <a:lnTo>
                        <a:pt x="f39" y="f171"/>
                      </a:lnTo>
                      <a:lnTo>
                        <a:pt x="f89" y="f29"/>
                      </a:lnTo>
                      <a:lnTo>
                        <a:pt x="f89" y="f29"/>
                      </a:lnTo>
                      <a:lnTo>
                        <a:pt x="f228" y="f171"/>
                      </a:lnTo>
                      <a:lnTo>
                        <a:pt x="f25" y="f202"/>
                      </a:lnTo>
                      <a:lnTo>
                        <a:pt x="f171" y="f175"/>
                      </a:lnTo>
                      <a:lnTo>
                        <a:pt x="f177" y="f17"/>
                      </a:lnTo>
                      <a:lnTo>
                        <a:pt x="f177" y="f17"/>
                      </a:lnTo>
                      <a:lnTo>
                        <a:pt x="f15" y="f177"/>
                      </a:lnTo>
                      <a:lnTo>
                        <a:pt x="f15" y="f177"/>
                      </a:lnTo>
                      <a:lnTo>
                        <a:pt x="f46" y="f178"/>
                      </a:lnTo>
                      <a:lnTo>
                        <a:pt x="f55" y="f198"/>
                      </a:lnTo>
                      <a:lnTo>
                        <a:pt x="f229" y="f68"/>
                      </a:lnTo>
                      <a:lnTo>
                        <a:pt x="f230" y="f196"/>
                      </a:lnTo>
                      <a:lnTo>
                        <a:pt x="f230" y="f196"/>
                      </a:lnTo>
                      <a:lnTo>
                        <a:pt x="f186" y="f194"/>
                      </a:lnTo>
                      <a:lnTo>
                        <a:pt x="f18" y="f191"/>
                      </a:lnTo>
                      <a:lnTo>
                        <a:pt x="f224" y="f224"/>
                      </a:lnTo>
                      <a:lnTo>
                        <a:pt x="f231" y="f190"/>
                      </a:lnTo>
                      <a:lnTo>
                        <a:pt x="f231" y="f190"/>
                      </a:lnTo>
                      <a:lnTo>
                        <a:pt x="f198" y="f227"/>
                      </a:lnTo>
                      <a:lnTo>
                        <a:pt x="f24" y="f186"/>
                      </a:lnTo>
                      <a:lnTo>
                        <a:pt x="f232" y="f186"/>
                      </a:lnTo>
                      <a:lnTo>
                        <a:pt x="f7" y="f182"/>
                      </a:lnTo>
                      <a:lnTo>
                        <a:pt x="f9" y="f10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Verdana"/>
                  </a:endParaRPr>
                </a:p>
              </p:txBody>
            </p:sp>
          </p:grpSp>
          <p:grpSp>
            <p:nvGrpSpPr>
              <p:cNvPr id="11" name="Group 50"/>
              <p:cNvGrpSpPr/>
              <p:nvPr/>
            </p:nvGrpSpPr>
            <p:grpSpPr>
              <a:xfrm>
                <a:off x="7693298" y="122246"/>
                <a:ext cx="1404725" cy="5155321"/>
                <a:chOff x="7693298" y="122246"/>
                <a:chExt cx="1404725" cy="5155321"/>
              </a:xfrm>
            </p:grpSpPr>
            <p:sp>
              <p:nvSpPr>
                <p:cNvPr id="12" name="Freeform 45"/>
                <p:cNvSpPr/>
                <p:nvPr/>
              </p:nvSpPr>
              <p:spPr>
                <a:xfrm rot="20600526">
                  <a:off x="7870177" y="4209237"/>
                  <a:ext cx="943523" cy="1068330"/>
                </a:xfrm>
                <a:custGeom>
                  <a:avLst/>
                  <a:gdLst>
                    <a:gd name="f0" fmla="val 10800000"/>
                    <a:gd name="f1" fmla="val 5400000"/>
                    <a:gd name="f2" fmla="val 360"/>
                    <a:gd name="f3" fmla="val 180"/>
                    <a:gd name="f4" fmla="val w"/>
                    <a:gd name="f5" fmla="val h"/>
                    <a:gd name="f6" fmla="val 0"/>
                    <a:gd name="f7" fmla="val 756"/>
                    <a:gd name="f8" fmla="val 856"/>
                    <a:gd name="f9" fmla="val 716"/>
                    <a:gd name="f10" fmla="val 480"/>
                    <a:gd name="f11" fmla="val 714"/>
                    <a:gd name="f12" fmla="val 468"/>
                    <a:gd name="f13" fmla="val 554"/>
                    <a:gd name="f14" fmla="val 508"/>
                    <a:gd name="f15" fmla="val 478"/>
                    <a:gd name="f16" fmla="val 460"/>
                    <a:gd name="f17" fmla="val 482"/>
                    <a:gd name="f18" fmla="val 444"/>
                    <a:gd name="f19" fmla="val 430"/>
                    <a:gd name="f20" fmla="val 416"/>
                    <a:gd name="f21" fmla="val 404"/>
                    <a:gd name="f22" fmla="val 558"/>
                    <a:gd name="f23" fmla="val 352"/>
                    <a:gd name="f24" fmla="val 390"/>
                    <a:gd name="f25" fmla="val 380"/>
                    <a:gd name="f26" fmla="val 580"/>
                    <a:gd name="f27" fmla="val 340"/>
                    <a:gd name="f28" fmla="val 754"/>
                    <a:gd name="f29" fmla="val 228"/>
                    <a:gd name="f30" fmla="val 226"/>
                    <a:gd name="f31" fmla="val 222"/>
                    <a:gd name="f32" fmla="val 750"/>
                    <a:gd name="f33" fmla="val 214"/>
                    <a:gd name="f34" fmla="val 744"/>
                    <a:gd name="f35" fmla="val 204"/>
                    <a:gd name="f36" fmla="val 556"/>
                    <a:gd name="f37" fmla="val 304"/>
                    <a:gd name="f38" fmla="val 590"/>
                    <a:gd name="f39" fmla="val 160"/>
                    <a:gd name="f40" fmla="val 158"/>
                    <a:gd name="f41" fmla="val 534"/>
                    <a:gd name="f42" fmla="val 316"/>
                    <a:gd name="f43" fmla="val 454"/>
                    <a:gd name="f44" fmla="val 358"/>
                    <a:gd name="f45" fmla="val 348"/>
                    <a:gd name="f46" fmla="val 432"/>
                    <a:gd name="f47" fmla="val 342"/>
                    <a:gd name="f48" fmla="val 420"/>
                    <a:gd name="f49" fmla="val 336"/>
                    <a:gd name="f50" fmla="val 406"/>
                    <a:gd name="f51" fmla="val 330"/>
                    <a:gd name="f52" fmla="val 402"/>
                    <a:gd name="f53" fmla="val 234"/>
                    <a:gd name="f54" fmla="val 512"/>
                    <a:gd name="f55" fmla="val 120"/>
                    <a:gd name="f56" fmla="val 504"/>
                    <a:gd name="f57" fmla="val 110"/>
                    <a:gd name="f58" fmla="val 400"/>
                    <a:gd name="f59" fmla="val 210"/>
                    <a:gd name="f60" fmla="val 392"/>
                    <a:gd name="f61" fmla="val 388"/>
                    <a:gd name="f62" fmla="val 372"/>
                    <a:gd name="f63" fmla="val 366"/>
                    <a:gd name="f64" fmla="val 252"/>
                    <a:gd name="f65" fmla="val 244"/>
                    <a:gd name="f66" fmla="val 238"/>
                    <a:gd name="f67" fmla="val 354"/>
                    <a:gd name="f68" fmla="val 334"/>
                    <a:gd name="f69" fmla="val 318"/>
                    <a:gd name="f70" fmla="val 308"/>
                    <a:gd name="f71" fmla="val 356"/>
                    <a:gd name="f72" fmla="val 312"/>
                    <a:gd name="f73" fmla="val 176"/>
                    <a:gd name="f74" fmla="val 166"/>
                    <a:gd name="f75" fmla="val 200"/>
                    <a:gd name="f76" fmla="val 300"/>
                    <a:gd name="f77" fmla="val 16"/>
                    <a:gd name="f78" fmla="val 12"/>
                    <a:gd name="f79" fmla="val 10"/>
                    <a:gd name="f80" fmla="val 206"/>
                    <a:gd name="f81" fmla="val 2"/>
                    <a:gd name="f82" fmla="val 220"/>
                    <a:gd name="f83" fmla="val 224"/>
                    <a:gd name="f84" fmla="val 338"/>
                    <a:gd name="f85" fmla="val 38"/>
                    <a:gd name="f86" fmla="val 42"/>
                    <a:gd name="f87" fmla="val 202"/>
                    <a:gd name="f88" fmla="val 282"/>
                    <a:gd name="f89" fmla="val 278"/>
                    <a:gd name="f90" fmla="val 442"/>
                    <a:gd name="f91" fmla="val 280"/>
                    <a:gd name="f92" fmla="val 452"/>
                    <a:gd name="f93" fmla="val 198"/>
                    <a:gd name="f94" fmla="val 506"/>
                    <a:gd name="f95" fmla="val 520"/>
                    <a:gd name="f96" fmla="val 632"/>
                    <a:gd name="f97" fmla="val 636"/>
                    <a:gd name="f98" fmla="val 638"/>
                    <a:gd name="f99" fmla="val 654"/>
                    <a:gd name="f100" fmla="val 698"/>
                    <a:gd name="f101" fmla="val 702"/>
                    <a:gd name="f102" fmla="val 542"/>
                    <a:gd name="f103" fmla="val 306"/>
                    <a:gd name="f104" fmla="val 500"/>
                    <a:gd name="f105" fmla="val 326"/>
                    <a:gd name="f106" fmla="val 516"/>
                    <a:gd name="f107" fmla="val 522"/>
                    <a:gd name="f108" fmla="val 350"/>
                    <a:gd name="f109" fmla="val 528"/>
                    <a:gd name="f110" fmla="val 624"/>
                    <a:gd name="f111" fmla="val 740"/>
                    <a:gd name="f112" fmla="val 748"/>
                    <a:gd name="f113" fmla="val 648"/>
                    <a:gd name="f114" fmla="val 364"/>
                    <a:gd name="f115" fmla="val 368"/>
                    <a:gd name="f116" fmla="val 384"/>
                    <a:gd name="f117" fmla="val 398"/>
                    <a:gd name="f118" fmla="val 644"/>
                    <a:gd name="f119" fmla="val 620"/>
                    <a:gd name="f120" fmla="val 530"/>
                    <a:gd name="f121" fmla="val 526"/>
                    <a:gd name="f122" fmla="val 428"/>
                    <a:gd name="f123" fmla="val 440"/>
                    <a:gd name="f124" fmla="val 450"/>
                    <a:gd name="f125" fmla="val 548"/>
                    <a:gd name="f126" fmla="val 656"/>
                    <a:gd name="f127" fmla="val 746"/>
                    <a:gd name="f128" fmla="val 652"/>
                    <a:gd name="f129" fmla="val 646"/>
                    <a:gd name="f130" fmla="val 634"/>
                    <a:gd name="f131" fmla="val 574"/>
                    <a:gd name="f132" fmla="val 498"/>
                    <a:gd name="f133" fmla="val 494"/>
                    <a:gd name="f134" fmla="val 488"/>
                    <a:gd name="f135" fmla="val 322"/>
                    <a:gd name="f136" fmla="val 456"/>
                    <a:gd name="f137" fmla="val 310"/>
                    <a:gd name="f138" fmla="val 394"/>
                    <a:gd name="f139" fmla="val 408"/>
                    <a:gd name="f140" fmla="val 438"/>
                    <a:gd name="f141" fmla="val 448"/>
                    <a:gd name="f142" fmla="+- 0 0 -90"/>
                    <a:gd name="f143" fmla="*/ f4 1 756"/>
                    <a:gd name="f144" fmla="*/ f5 1 856"/>
                    <a:gd name="f145" fmla="+- f8 0 f6"/>
                    <a:gd name="f146" fmla="+- f7 0 f6"/>
                    <a:gd name="f147" fmla="*/ f142 f0 1"/>
                    <a:gd name="f148" fmla="*/ f146 1 756"/>
                    <a:gd name="f149" fmla="*/ f145 1 856"/>
                    <a:gd name="f150" fmla="*/ 554 f146 1"/>
                    <a:gd name="f151" fmla="*/ 508 f145 1"/>
                    <a:gd name="f152" fmla="*/ 482 f146 1"/>
                    <a:gd name="f153" fmla="*/ 444 f145 1"/>
                    <a:gd name="f154" fmla="*/ 416 f145 1"/>
                    <a:gd name="f155" fmla="*/ 714 f146 1"/>
                    <a:gd name="f156" fmla="*/ 390 f145 1"/>
                    <a:gd name="f157" fmla="*/ 754 f146 1"/>
                    <a:gd name="f158" fmla="*/ 228 f145 1"/>
                    <a:gd name="f159" fmla="*/ 222 f145 1"/>
                    <a:gd name="f160" fmla="*/ 556 f146 1"/>
                    <a:gd name="f161" fmla="*/ 304 f145 1"/>
                    <a:gd name="f162" fmla="*/ 534 f146 1"/>
                    <a:gd name="f163" fmla="*/ 316 f145 1"/>
                    <a:gd name="f164" fmla="*/ 444 f146 1"/>
                    <a:gd name="f165" fmla="*/ 348 f145 1"/>
                    <a:gd name="f166" fmla="*/ 406 f146 1"/>
                    <a:gd name="f167" fmla="*/ 330 f145 1"/>
                    <a:gd name="f168" fmla="*/ 504 f146 1"/>
                    <a:gd name="f169" fmla="*/ 110 f145 1"/>
                    <a:gd name="f170" fmla="*/ 388 f146 1"/>
                    <a:gd name="f171" fmla="*/ 0 f145 1"/>
                    <a:gd name="f172" fmla="*/ 358 f146 1"/>
                    <a:gd name="f173" fmla="*/ 214 f145 1"/>
                    <a:gd name="f174" fmla="*/ 238 f145 1"/>
                    <a:gd name="f175" fmla="*/ 340 f146 1"/>
                    <a:gd name="f176" fmla="*/ 334 f145 1"/>
                    <a:gd name="f177" fmla="*/ 308 f146 1"/>
                    <a:gd name="f178" fmla="*/ 356 f145 1"/>
                    <a:gd name="f179" fmla="*/ 166 f146 1"/>
                    <a:gd name="f180" fmla="*/ 160 f145 1"/>
                    <a:gd name="f181" fmla="*/ 12 f146 1"/>
                    <a:gd name="f182" fmla="*/ 204 f145 1"/>
                    <a:gd name="f183" fmla="*/ 2 f146 1"/>
                    <a:gd name="f184" fmla="*/ 220 f145 1"/>
                    <a:gd name="f185" fmla="*/ 38 f146 1"/>
                    <a:gd name="f186" fmla="*/ 380 f145 1"/>
                    <a:gd name="f187" fmla="*/ 282 f146 1"/>
                    <a:gd name="f188" fmla="*/ 402 f145 1"/>
                    <a:gd name="f189" fmla="*/ 278 f146 1"/>
                    <a:gd name="f190" fmla="*/ 430 f145 1"/>
                    <a:gd name="f191" fmla="*/ 280 f146 1"/>
                    <a:gd name="f192" fmla="*/ 452 f145 1"/>
                    <a:gd name="f193" fmla="*/ 480 f145 1"/>
                    <a:gd name="f194" fmla="*/ 636 f145 1"/>
                    <a:gd name="f195" fmla="*/ 654 f145 1"/>
                    <a:gd name="f196" fmla="*/ 176 f146 1"/>
                    <a:gd name="f197" fmla="*/ 702 f145 1"/>
                    <a:gd name="f198" fmla="*/ 306 f146 1"/>
                    <a:gd name="f199" fmla="*/ 500 f145 1"/>
                    <a:gd name="f200" fmla="*/ 338 f146 1"/>
                    <a:gd name="f201" fmla="*/ 522 f145 1"/>
                    <a:gd name="f202" fmla="*/ 244 f146 1"/>
                    <a:gd name="f203" fmla="*/ 740 f145 1"/>
                    <a:gd name="f204" fmla="*/ 364 f146 1"/>
                    <a:gd name="f205" fmla="*/ 856 f145 1"/>
                    <a:gd name="f206" fmla="*/ 390 f146 1"/>
                    <a:gd name="f207" fmla="*/ 512 f146 1"/>
                    <a:gd name="f208" fmla="*/ 402 f146 1"/>
                    <a:gd name="f209" fmla="*/ 530 f145 1"/>
                    <a:gd name="f210" fmla="*/ 440 f146 1"/>
                    <a:gd name="f211" fmla="*/ 512 f145 1"/>
                    <a:gd name="f212" fmla="*/ 580 f146 1"/>
                    <a:gd name="f213" fmla="*/ 744 f146 1"/>
                    <a:gd name="f214" fmla="*/ 656 f145 1"/>
                    <a:gd name="f215" fmla="*/ 748 f146 1"/>
                    <a:gd name="f216" fmla="*/ 646 f145 1"/>
                    <a:gd name="f217" fmla="*/ 716 f146 1"/>
                    <a:gd name="f218" fmla="*/ 366 f146 1"/>
                    <a:gd name="f219" fmla="*/ 498 f145 1"/>
                    <a:gd name="f220" fmla="*/ 330 f146 1"/>
                    <a:gd name="f221" fmla="*/ 312 f146 1"/>
                    <a:gd name="f222" fmla="*/ 360 f145 1"/>
                    <a:gd name="f223" fmla="*/ 394 f146 1"/>
                    <a:gd name="f224" fmla="*/ 430 f146 1"/>
                    <a:gd name="f225" fmla="*/ 448 f146 1"/>
                    <a:gd name="f226" fmla="*/ f147 1 f3"/>
                    <a:gd name="f227" fmla="*/ f150 1 756"/>
                    <a:gd name="f228" fmla="*/ f151 1 856"/>
                    <a:gd name="f229" fmla="*/ f152 1 756"/>
                    <a:gd name="f230" fmla="*/ f153 1 856"/>
                    <a:gd name="f231" fmla="*/ f154 1 856"/>
                    <a:gd name="f232" fmla="*/ f155 1 756"/>
                    <a:gd name="f233" fmla="*/ f156 1 856"/>
                    <a:gd name="f234" fmla="*/ f157 1 756"/>
                    <a:gd name="f235" fmla="*/ f158 1 856"/>
                    <a:gd name="f236" fmla="*/ f159 1 856"/>
                    <a:gd name="f237" fmla="*/ f160 1 756"/>
                    <a:gd name="f238" fmla="*/ f161 1 856"/>
                    <a:gd name="f239" fmla="*/ f162 1 756"/>
                    <a:gd name="f240" fmla="*/ f163 1 856"/>
                    <a:gd name="f241" fmla="*/ f164 1 756"/>
                    <a:gd name="f242" fmla="*/ f165 1 856"/>
                    <a:gd name="f243" fmla="*/ f166 1 756"/>
                    <a:gd name="f244" fmla="*/ f167 1 856"/>
                    <a:gd name="f245" fmla="*/ f168 1 756"/>
                    <a:gd name="f246" fmla="*/ f169 1 856"/>
                    <a:gd name="f247" fmla="*/ f170 1 756"/>
                    <a:gd name="f248" fmla="*/ f171 1 856"/>
                    <a:gd name="f249" fmla="*/ f172 1 756"/>
                    <a:gd name="f250" fmla="*/ f173 1 856"/>
                    <a:gd name="f251" fmla="*/ f174 1 856"/>
                    <a:gd name="f252" fmla="*/ f175 1 756"/>
                    <a:gd name="f253" fmla="*/ f176 1 856"/>
                    <a:gd name="f254" fmla="*/ f177 1 756"/>
                    <a:gd name="f255" fmla="*/ f178 1 856"/>
                    <a:gd name="f256" fmla="*/ f179 1 756"/>
                    <a:gd name="f257" fmla="*/ f180 1 856"/>
                    <a:gd name="f258" fmla="*/ f181 1 756"/>
                    <a:gd name="f259" fmla="*/ f182 1 856"/>
                    <a:gd name="f260" fmla="*/ f183 1 756"/>
                    <a:gd name="f261" fmla="*/ f184 1 856"/>
                    <a:gd name="f262" fmla="*/ f185 1 756"/>
                    <a:gd name="f263" fmla="*/ f186 1 856"/>
                    <a:gd name="f264" fmla="*/ f187 1 756"/>
                    <a:gd name="f265" fmla="*/ f188 1 856"/>
                    <a:gd name="f266" fmla="*/ f189 1 756"/>
                    <a:gd name="f267" fmla="*/ f190 1 856"/>
                    <a:gd name="f268" fmla="*/ f191 1 756"/>
                    <a:gd name="f269" fmla="*/ f192 1 856"/>
                    <a:gd name="f270" fmla="*/ f193 1 856"/>
                    <a:gd name="f271" fmla="*/ f194 1 856"/>
                    <a:gd name="f272" fmla="*/ f195 1 856"/>
                    <a:gd name="f273" fmla="*/ f196 1 756"/>
                    <a:gd name="f274" fmla="*/ f197 1 856"/>
                    <a:gd name="f275" fmla="*/ f198 1 756"/>
                    <a:gd name="f276" fmla="*/ f199 1 856"/>
                    <a:gd name="f277" fmla="*/ f200 1 756"/>
                    <a:gd name="f278" fmla="*/ f201 1 856"/>
                    <a:gd name="f279" fmla="*/ f202 1 756"/>
                    <a:gd name="f280" fmla="*/ f203 1 856"/>
                    <a:gd name="f281" fmla="*/ f204 1 756"/>
                    <a:gd name="f282" fmla="*/ f205 1 856"/>
                    <a:gd name="f283" fmla="*/ f206 1 756"/>
                    <a:gd name="f284" fmla="*/ f207 1 756"/>
                    <a:gd name="f285" fmla="*/ f208 1 756"/>
                    <a:gd name="f286" fmla="*/ f209 1 856"/>
                    <a:gd name="f287" fmla="*/ f210 1 756"/>
                    <a:gd name="f288" fmla="*/ f211 1 856"/>
                    <a:gd name="f289" fmla="*/ f212 1 756"/>
                    <a:gd name="f290" fmla="*/ f213 1 756"/>
                    <a:gd name="f291" fmla="*/ f214 1 856"/>
                    <a:gd name="f292" fmla="*/ f215 1 756"/>
                    <a:gd name="f293" fmla="*/ f216 1 856"/>
                    <a:gd name="f294" fmla="*/ f217 1 756"/>
                    <a:gd name="f295" fmla="*/ f218 1 756"/>
                    <a:gd name="f296" fmla="*/ f219 1 856"/>
                    <a:gd name="f297" fmla="*/ f220 1 756"/>
                    <a:gd name="f298" fmla="*/ f221 1 756"/>
                    <a:gd name="f299" fmla="*/ f222 1 856"/>
                    <a:gd name="f300" fmla="*/ f223 1 756"/>
                    <a:gd name="f301" fmla="*/ f224 1 756"/>
                    <a:gd name="f302" fmla="*/ f225 1 756"/>
                    <a:gd name="f303" fmla="*/ 0 1 f148"/>
                    <a:gd name="f304" fmla="*/ f7 1 f148"/>
                    <a:gd name="f305" fmla="*/ 0 1 f149"/>
                    <a:gd name="f306" fmla="*/ f8 1 f149"/>
                    <a:gd name="f307" fmla="+- f226 0 f1"/>
                    <a:gd name="f308" fmla="*/ f227 1 f148"/>
                    <a:gd name="f309" fmla="*/ f228 1 f149"/>
                    <a:gd name="f310" fmla="*/ f229 1 f148"/>
                    <a:gd name="f311" fmla="*/ f230 1 f149"/>
                    <a:gd name="f312" fmla="*/ f231 1 f149"/>
                    <a:gd name="f313" fmla="*/ f232 1 f148"/>
                    <a:gd name="f314" fmla="*/ f233 1 f149"/>
                    <a:gd name="f315" fmla="*/ f234 1 f148"/>
                    <a:gd name="f316" fmla="*/ f235 1 f149"/>
                    <a:gd name="f317" fmla="*/ f236 1 f149"/>
                    <a:gd name="f318" fmla="*/ f237 1 f148"/>
                    <a:gd name="f319" fmla="*/ f238 1 f149"/>
                    <a:gd name="f320" fmla="*/ f239 1 f148"/>
                    <a:gd name="f321" fmla="*/ f240 1 f149"/>
                    <a:gd name="f322" fmla="*/ f241 1 f148"/>
                    <a:gd name="f323" fmla="*/ f242 1 f149"/>
                    <a:gd name="f324" fmla="*/ f243 1 f148"/>
                    <a:gd name="f325" fmla="*/ f244 1 f149"/>
                    <a:gd name="f326" fmla="*/ f245 1 f148"/>
                    <a:gd name="f327" fmla="*/ f246 1 f149"/>
                    <a:gd name="f328" fmla="*/ f247 1 f148"/>
                    <a:gd name="f329" fmla="*/ f248 1 f149"/>
                    <a:gd name="f330" fmla="*/ f249 1 f148"/>
                    <a:gd name="f331" fmla="*/ f250 1 f149"/>
                    <a:gd name="f332" fmla="*/ f251 1 f149"/>
                    <a:gd name="f333" fmla="*/ f252 1 f148"/>
                    <a:gd name="f334" fmla="*/ f253 1 f149"/>
                    <a:gd name="f335" fmla="*/ f254 1 f148"/>
                    <a:gd name="f336" fmla="*/ f255 1 f149"/>
                    <a:gd name="f337" fmla="*/ f256 1 f148"/>
                    <a:gd name="f338" fmla="*/ f257 1 f149"/>
                    <a:gd name="f339" fmla="*/ f258 1 f148"/>
                    <a:gd name="f340" fmla="*/ f259 1 f149"/>
                    <a:gd name="f341" fmla="*/ f260 1 f148"/>
                    <a:gd name="f342" fmla="*/ f261 1 f149"/>
                    <a:gd name="f343" fmla="*/ f262 1 f148"/>
                    <a:gd name="f344" fmla="*/ f263 1 f149"/>
                    <a:gd name="f345" fmla="*/ f264 1 f148"/>
                    <a:gd name="f346" fmla="*/ f265 1 f149"/>
                    <a:gd name="f347" fmla="*/ f266 1 f148"/>
                    <a:gd name="f348" fmla="*/ f267 1 f149"/>
                    <a:gd name="f349" fmla="*/ f268 1 f148"/>
                    <a:gd name="f350" fmla="*/ f269 1 f149"/>
                    <a:gd name="f351" fmla="*/ f270 1 f149"/>
                    <a:gd name="f352" fmla="*/ f271 1 f149"/>
                    <a:gd name="f353" fmla="*/ f272 1 f149"/>
                    <a:gd name="f354" fmla="*/ f273 1 f148"/>
                    <a:gd name="f355" fmla="*/ f274 1 f149"/>
                    <a:gd name="f356" fmla="*/ f275 1 f148"/>
                    <a:gd name="f357" fmla="*/ f276 1 f149"/>
                    <a:gd name="f358" fmla="*/ f277 1 f148"/>
                    <a:gd name="f359" fmla="*/ f278 1 f149"/>
                    <a:gd name="f360" fmla="*/ f279 1 f148"/>
                    <a:gd name="f361" fmla="*/ f280 1 f149"/>
                    <a:gd name="f362" fmla="*/ f281 1 f148"/>
                    <a:gd name="f363" fmla="*/ f282 1 f149"/>
                    <a:gd name="f364" fmla="*/ f283 1 f148"/>
                    <a:gd name="f365" fmla="*/ f284 1 f148"/>
                    <a:gd name="f366" fmla="*/ f285 1 f148"/>
                    <a:gd name="f367" fmla="*/ f286 1 f149"/>
                    <a:gd name="f368" fmla="*/ f287 1 f148"/>
                    <a:gd name="f369" fmla="*/ f288 1 f149"/>
                    <a:gd name="f370" fmla="*/ f289 1 f148"/>
                    <a:gd name="f371" fmla="*/ f290 1 f148"/>
                    <a:gd name="f372" fmla="*/ f291 1 f149"/>
                    <a:gd name="f373" fmla="*/ f292 1 f148"/>
                    <a:gd name="f374" fmla="*/ f293 1 f149"/>
                    <a:gd name="f375" fmla="*/ f294 1 f148"/>
                    <a:gd name="f376" fmla="*/ f295 1 f148"/>
                    <a:gd name="f377" fmla="*/ f296 1 f149"/>
                    <a:gd name="f378" fmla="*/ f297 1 f148"/>
                    <a:gd name="f379" fmla="*/ f298 1 f148"/>
                    <a:gd name="f380" fmla="*/ f299 1 f149"/>
                    <a:gd name="f381" fmla="*/ f300 1 f148"/>
                    <a:gd name="f382" fmla="*/ f301 1 f148"/>
                    <a:gd name="f383" fmla="*/ f302 1 f148"/>
                    <a:gd name="f384" fmla="*/ f303 f143 1"/>
                    <a:gd name="f385" fmla="*/ f304 f143 1"/>
                    <a:gd name="f386" fmla="*/ f306 f144 1"/>
                    <a:gd name="f387" fmla="*/ f305 f144 1"/>
                    <a:gd name="f388" fmla="*/ f308 f143 1"/>
                    <a:gd name="f389" fmla="*/ f309 f144 1"/>
                    <a:gd name="f390" fmla="*/ f310 f143 1"/>
                    <a:gd name="f391" fmla="*/ f311 f144 1"/>
                    <a:gd name="f392" fmla="*/ f312 f144 1"/>
                    <a:gd name="f393" fmla="*/ f313 f143 1"/>
                    <a:gd name="f394" fmla="*/ f314 f144 1"/>
                    <a:gd name="f395" fmla="*/ f315 f143 1"/>
                    <a:gd name="f396" fmla="*/ f316 f144 1"/>
                    <a:gd name="f397" fmla="*/ f317 f144 1"/>
                    <a:gd name="f398" fmla="*/ f318 f143 1"/>
                    <a:gd name="f399" fmla="*/ f319 f144 1"/>
                    <a:gd name="f400" fmla="*/ f320 f143 1"/>
                    <a:gd name="f401" fmla="*/ f321 f144 1"/>
                    <a:gd name="f402" fmla="*/ f322 f143 1"/>
                    <a:gd name="f403" fmla="*/ f323 f144 1"/>
                    <a:gd name="f404" fmla="*/ f324 f143 1"/>
                    <a:gd name="f405" fmla="*/ f325 f144 1"/>
                    <a:gd name="f406" fmla="*/ f326 f143 1"/>
                    <a:gd name="f407" fmla="*/ f327 f144 1"/>
                    <a:gd name="f408" fmla="*/ f328 f143 1"/>
                    <a:gd name="f409" fmla="*/ f329 f144 1"/>
                    <a:gd name="f410" fmla="*/ f330 f143 1"/>
                    <a:gd name="f411" fmla="*/ f331 f144 1"/>
                    <a:gd name="f412" fmla="*/ f332 f144 1"/>
                    <a:gd name="f413" fmla="*/ f333 f143 1"/>
                    <a:gd name="f414" fmla="*/ f334 f144 1"/>
                    <a:gd name="f415" fmla="*/ f335 f143 1"/>
                    <a:gd name="f416" fmla="*/ f336 f144 1"/>
                    <a:gd name="f417" fmla="*/ f337 f143 1"/>
                    <a:gd name="f418" fmla="*/ f338 f144 1"/>
                    <a:gd name="f419" fmla="*/ f339 f143 1"/>
                    <a:gd name="f420" fmla="*/ f340 f144 1"/>
                    <a:gd name="f421" fmla="*/ f341 f143 1"/>
                    <a:gd name="f422" fmla="*/ f342 f144 1"/>
                    <a:gd name="f423" fmla="*/ f343 f143 1"/>
                    <a:gd name="f424" fmla="*/ f344 f144 1"/>
                    <a:gd name="f425" fmla="*/ f345 f143 1"/>
                    <a:gd name="f426" fmla="*/ f346 f144 1"/>
                    <a:gd name="f427" fmla="*/ f347 f143 1"/>
                    <a:gd name="f428" fmla="*/ f348 f144 1"/>
                    <a:gd name="f429" fmla="*/ f349 f143 1"/>
                    <a:gd name="f430" fmla="*/ f350 f144 1"/>
                    <a:gd name="f431" fmla="*/ f351 f144 1"/>
                    <a:gd name="f432" fmla="*/ f352 f144 1"/>
                    <a:gd name="f433" fmla="*/ f353 f144 1"/>
                    <a:gd name="f434" fmla="*/ f354 f143 1"/>
                    <a:gd name="f435" fmla="*/ f355 f144 1"/>
                    <a:gd name="f436" fmla="*/ f356 f143 1"/>
                    <a:gd name="f437" fmla="*/ f357 f144 1"/>
                    <a:gd name="f438" fmla="*/ f358 f143 1"/>
                    <a:gd name="f439" fmla="*/ f359 f144 1"/>
                    <a:gd name="f440" fmla="*/ f360 f143 1"/>
                    <a:gd name="f441" fmla="*/ f361 f144 1"/>
                    <a:gd name="f442" fmla="*/ f362 f143 1"/>
                    <a:gd name="f443" fmla="*/ f363 f144 1"/>
                    <a:gd name="f444" fmla="*/ f364 f143 1"/>
                    <a:gd name="f445" fmla="*/ f365 f143 1"/>
                    <a:gd name="f446" fmla="*/ f366 f143 1"/>
                    <a:gd name="f447" fmla="*/ f367 f144 1"/>
                    <a:gd name="f448" fmla="*/ f368 f143 1"/>
                    <a:gd name="f449" fmla="*/ f369 f144 1"/>
                    <a:gd name="f450" fmla="*/ f370 f143 1"/>
                    <a:gd name="f451" fmla="*/ f371 f143 1"/>
                    <a:gd name="f452" fmla="*/ f372 f144 1"/>
                    <a:gd name="f453" fmla="*/ f373 f143 1"/>
                    <a:gd name="f454" fmla="*/ f374 f144 1"/>
                    <a:gd name="f455" fmla="*/ f375 f143 1"/>
                    <a:gd name="f456" fmla="*/ f376 f143 1"/>
                    <a:gd name="f457" fmla="*/ f377 f144 1"/>
                    <a:gd name="f458" fmla="*/ f378 f143 1"/>
                    <a:gd name="f459" fmla="*/ f379 f143 1"/>
                    <a:gd name="f460" fmla="*/ f380 f144 1"/>
                    <a:gd name="f461" fmla="*/ f381 f143 1"/>
                    <a:gd name="f462" fmla="*/ f382 f143 1"/>
                    <a:gd name="f463" fmla="*/ f383 f143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307">
                      <a:pos x="f388" y="f389"/>
                    </a:cxn>
                    <a:cxn ang="f307">
                      <a:pos x="f390" y="f391"/>
                    </a:cxn>
                    <a:cxn ang="f307">
                      <a:pos x="f390" y="f392"/>
                    </a:cxn>
                    <a:cxn ang="f307">
                      <a:pos x="f393" y="f394"/>
                    </a:cxn>
                    <a:cxn ang="f307">
                      <a:pos x="f395" y="f396"/>
                    </a:cxn>
                    <a:cxn ang="f307">
                      <a:pos x="f395" y="f397"/>
                    </a:cxn>
                    <a:cxn ang="f307">
                      <a:pos x="f398" y="f399"/>
                    </a:cxn>
                    <a:cxn ang="f307">
                      <a:pos x="f400" y="f401"/>
                    </a:cxn>
                    <a:cxn ang="f307">
                      <a:pos x="f402" y="f403"/>
                    </a:cxn>
                    <a:cxn ang="f307">
                      <a:pos x="f404" y="f405"/>
                    </a:cxn>
                    <a:cxn ang="f307">
                      <a:pos x="f406" y="f407"/>
                    </a:cxn>
                    <a:cxn ang="f307">
                      <a:pos x="f408" y="f409"/>
                    </a:cxn>
                    <a:cxn ang="f307">
                      <a:pos x="f410" y="f411"/>
                    </a:cxn>
                    <a:cxn ang="f307">
                      <a:pos x="f410" y="f412"/>
                    </a:cxn>
                    <a:cxn ang="f307">
                      <a:pos x="f413" y="f414"/>
                    </a:cxn>
                    <a:cxn ang="f307">
                      <a:pos x="f415" y="f416"/>
                    </a:cxn>
                    <a:cxn ang="f307">
                      <a:pos x="f417" y="f418"/>
                    </a:cxn>
                    <a:cxn ang="f307">
                      <a:pos x="f419" y="f420"/>
                    </a:cxn>
                    <a:cxn ang="f307">
                      <a:pos x="f421" y="f422"/>
                    </a:cxn>
                    <a:cxn ang="f307">
                      <a:pos x="f423" y="f424"/>
                    </a:cxn>
                    <a:cxn ang="f307">
                      <a:pos x="f425" y="f426"/>
                    </a:cxn>
                    <a:cxn ang="f307">
                      <a:pos x="f427" y="f428"/>
                    </a:cxn>
                    <a:cxn ang="f307">
                      <a:pos x="f429" y="f430"/>
                    </a:cxn>
                    <a:cxn ang="f307">
                      <a:pos x="f423" y="f431"/>
                    </a:cxn>
                    <a:cxn ang="f307">
                      <a:pos x="f421" y="f432"/>
                    </a:cxn>
                    <a:cxn ang="f307">
                      <a:pos x="f419" y="f433"/>
                    </a:cxn>
                    <a:cxn ang="f307">
                      <a:pos x="f434" y="f435"/>
                    </a:cxn>
                    <a:cxn ang="f307">
                      <a:pos x="f436" y="f437"/>
                    </a:cxn>
                    <a:cxn ang="f307">
                      <a:pos x="f438" y="f439"/>
                    </a:cxn>
                    <a:cxn ang="f307">
                      <a:pos x="f440" y="f441"/>
                    </a:cxn>
                    <a:cxn ang="f307">
                      <a:pos x="f442" y="f443"/>
                    </a:cxn>
                    <a:cxn ang="f307">
                      <a:pos x="f444" y="f443"/>
                    </a:cxn>
                    <a:cxn ang="f307">
                      <a:pos x="f445" y="f441"/>
                    </a:cxn>
                    <a:cxn ang="f307">
                      <a:pos x="f446" y="f447"/>
                    </a:cxn>
                    <a:cxn ang="f307">
                      <a:pos x="f448" y="f449"/>
                    </a:cxn>
                    <a:cxn ang="f307">
                      <a:pos x="f450" y="f435"/>
                    </a:cxn>
                    <a:cxn ang="f307">
                      <a:pos x="f451" y="f452"/>
                    </a:cxn>
                    <a:cxn ang="f307">
                      <a:pos x="f453" y="f454"/>
                    </a:cxn>
                    <a:cxn ang="f307">
                      <a:pos x="f455" y="f431"/>
                    </a:cxn>
                    <a:cxn ang="f307">
                      <a:pos x="f456" y="f457"/>
                    </a:cxn>
                    <a:cxn ang="f307">
                      <a:pos x="f458" y="f431"/>
                    </a:cxn>
                    <a:cxn ang="f307">
                      <a:pos x="f459" y="f391"/>
                    </a:cxn>
                    <a:cxn ang="f307">
                      <a:pos x="f459" y="f392"/>
                    </a:cxn>
                    <a:cxn ang="f307">
                      <a:pos x="f458" y="f424"/>
                    </a:cxn>
                    <a:cxn ang="f307">
                      <a:pos x="f456" y="f460"/>
                    </a:cxn>
                    <a:cxn ang="f307">
                      <a:pos x="f461" y="f460"/>
                    </a:cxn>
                    <a:cxn ang="f307">
                      <a:pos x="f462" y="f424"/>
                    </a:cxn>
                    <a:cxn ang="f307">
                      <a:pos x="f463" y="f392"/>
                    </a:cxn>
                    <a:cxn ang="f307">
                      <a:pos x="f463" y="f391"/>
                    </a:cxn>
                    <a:cxn ang="f307">
                      <a:pos x="f462" y="f431"/>
                    </a:cxn>
                    <a:cxn ang="f307">
                      <a:pos x="f461" y="f457"/>
                    </a:cxn>
                  </a:cxnLst>
                  <a:rect l="f384" t="f387" r="f385" b="f386"/>
                  <a:pathLst>
                    <a:path w="756" h="856">
                      <a:moveTo>
                        <a:pt x="f9" y="f10"/>
                      </a:moveTo>
                      <a:lnTo>
                        <a:pt x="f11" y="f12"/>
                      </a:lnTo>
                      <a:lnTo>
                        <a:pt x="f13" y="f14"/>
                      </a:lnTo>
                      <a:lnTo>
                        <a:pt x="f15" y="f16"/>
                      </a:lnTo>
                      <a:lnTo>
                        <a:pt x="f15" y="f16"/>
                      </a:lnTo>
                      <a:lnTo>
                        <a:pt x="f17" y="f18"/>
                      </a:lnTo>
                      <a:lnTo>
                        <a:pt x="f17" y="f19"/>
                      </a:lnTo>
                      <a:lnTo>
                        <a:pt x="f17" y="f19"/>
                      </a:lnTo>
                      <a:lnTo>
                        <a:pt x="f17" y="f20"/>
                      </a:lnTo>
                      <a:lnTo>
                        <a:pt x="f10" y="f21"/>
                      </a:lnTo>
                      <a:lnTo>
                        <a:pt x="f22" y="f23"/>
                      </a:lnTo>
                      <a:lnTo>
                        <a:pt x="f11" y="f24"/>
                      </a:lnTo>
                      <a:lnTo>
                        <a:pt x="f9" y="f25"/>
                      </a:lnTo>
                      <a:lnTo>
                        <a:pt x="f26" y="f27"/>
                      </a:lnTo>
                      <a:lnTo>
                        <a:pt x="f28" y="f29"/>
                      </a:lnTo>
                      <a:lnTo>
                        <a:pt x="f7" y="f30"/>
                      </a:lnTo>
                      <a:lnTo>
                        <a:pt x="f28" y="f31"/>
                      </a:lnTo>
                      <a:lnTo>
                        <a:pt x="f28" y="f31"/>
                      </a:lnTo>
                      <a:lnTo>
                        <a:pt x="f32" y="f33"/>
                      </a:lnTo>
                      <a:lnTo>
                        <a:pt x="f34" y="f35"/>
                      </a:lnTo>
                      <a:lnTo>
                        <a:pt x="f36" y="f37"/>
                      </a:lnTo>
                      <a:lnTo>
                        <a:pt x="f38" y="f39"/>
                      </a:lnTo>
                      <a:lnTo>
                        <a:pt x="f26" y="f40"/>
                      </a:lnTo>
                      <a:lnTo>
                        <a:pt x="f41" y="f42"/>
                      </a:lnTo>
                      <a:lnTo>
                        <a:pt x="f43" y="f44"/>
                      </a:lnTo>
                      <a:lnTo>
                        <a:pt x="f43" y="f44"/>
                      </a:lnTo>
                      <a:lnTo>
                        <a:pt x="f18" y="f45"/>
                      </a:lnTo>
                      <a:lnTo>
                        <a:pt x="f46" y="f47"/>
                      </a:lnTo>
                      <a:lnTo>
                        <a:pt x="f48" y="f49"/>
                      </a:lnTo>
                      <a:lnTo>
                        <a:pt x="f50" y="f51"/>
                      </a:lnTo>
                      <a:lnTo>
                        <a:pt x="f52" y="f53"/>
                      </a:lnTo>
                      <a:lnTo>
                        <a:pt x="f54" y="f55"/>
                      </a:lnTo>
                      <a:lnTo>
                        <a:pt x="f56" y="f57"/>
                      </a:lnTo>
                      <a:lnTo>
                        <a:pt x="f58" y="f59"/>
                      </a:lnTo>
                      <a:lnTo>
                        <a:pt x="f60" y="f6"/>
                      </a:lnTo>
                      <a:lnTo>
                        <a:pt x="f61" y="f6"/>
                      </a:lnTo>
                      <a:lnTo>
                        <a:pt x="f62" y="f6"/>
                      </a:lnTo>
                      <a:lnTo>
                        <a:pt x="f63" y="f6"/>
                      </a:lnTo>
                      <a:lnTo>
                        <a:pt x="f44" y="f33"/>
                      </a:lnTo>
                      <a:lnTo>
                        <a:pt x="f64" y="f57"/>
                      </a:lnTo>
                      <a:lnTo>
                        <a:pt x="f65" y="f55"/>
                      </a:lnTo>
                      <a:lnTo>
                        <a:pt x="f44" y="f66"/>
                      </a:lnTo>
                      <a:lnTo>
                        <a:pt x="f67" y="f51"/>
                      </a:lnTo>
                      <a:lnTo>
                        <a:pt x="f67" y="f51"/>
                      </a:lnTo>
                      <a:lnTo>
                        <a:pt x="f27" y="f68"/>
                      </a:lnTo>
                      <a:lnTo>
                        <a:pt x="f51" y="f27"/>
                      </a:lnTo>
                      <a:lnTo>
                        <a:pt x="f69" y="f45"/>
                      </a:lnTo>
                      <a:lnTo>
                        <a:pt x="f70" y="f71"/>
                      </a:lnTo>
                      <a:lnTo>
                        <a:pt x="f31" y="f72"/>
                      </a:lnTo>
                      <a:lnTo>
                        <a:pt x="f73" y="f40"/>
                      </a:lnTo>
                      <a:lnTo>
                        <a:pt x="f74" y="f39"/>
                      </a:lnTo>
                      <a:lnTo>
                        <a:pt x="f75" y="f76"/>
                      </a:lnTo>
                      <a:lnTo>
                        <a:pt x="f77" y="f35"/>
                      </a:lnTo>
                      <a:lnTo>
                        <a:pt x="f78" y="f35"/>
                      </a:lnTo>
                      <a:lnTo>
                        <a:pt x="f79" y="f80"/>
                      </a:lnTo>
                      <a:lnTo>
                        <a:pt x="f81" y="f82"/>
                      </a:lnTo>
                      <a:lnTo>
                        <a:pt x="f81" y="f82"/>
                      </a:lnTo>
                      <a:lnTo>
                        <a:pt x="f6" y="f83"/>
                      </a:lnTo>
                      <a:lnTo>
                        <a:pt x="f3" y="f84"/>
                      </a:lnTo>
                      <a:lnTo>
                        <a:pt x="f85" y="f25"/>
                      </a:lnTo>
                      <a:lnTo>
                        <a:pt x="f86" y="f24"/>
                      </a:lnTo>
                      <a:lnTo>
                        <a:pt x="f87" y="f23"/>
                      </a:lnTo>
                      <a:lnTo>
                        <a:pt x="f88" y="f52"/>
                      </a:lnTo>
                      <a:lnTo>
                        <a:pt x="f88" y="f52"/>
                      </a:lnTo>
                      <a:lnTo>
                        <a:pt x="f89" y="f20"/>
                      </a:lnTo>
                      <a:lnTo>
                        <a:pt x="f89" y="f19"/>
                      </a:lnTo>
                      <a:lnTo>
                        <a:pt x="f89" y="f19"/>
                      </a:lnTo>
                      <a:lnTo>
                        <a:pt x="f89" y="f90"/>
                      </a:lnTo>
                      <a:lnTo>
                        <a:pt x="f91" y="f92"/>
                      </a:lnTo>
                      <a:lnTo>
                        <a:pt x="f93" y="f94"/>
                      </a:lnTo>
                      <a:lnTo>
                        <a:pt x="f86" y="f12"/>
                      </a:lnTo>
                      <a:lnTo>
                        <a:pt x="f85" y="f10"/>
                      </a:lnTo>
                      <a:lnTo>
                        <a:pt x="f73" y="f95"/>
                      </a:lnTo>
                      <a:lnTo>
                        <a:pt x="f6" y="f96"/>
                      </a:lnTo>
                      <a:lnTo>
                        <a:pt x="f81" y="f97"/>
                      </a:lnTo>
                      <a:lnTo>
                        <a:pt x="f81" y="f97"/>
                      </a:lnTo>
                      <a:lnTo>
                        <a:pt x="f81" y="f98"/>
                      </a:lnTo>
                      <a:lnTo>
                        <a:pt x="f78" y="f99"/>
                      </a:lnTo>
                      <a:lnTo>
                        <a:pt x="f75" y="f13"/>
                      </a:lnTo>
                      <a:lnTo>
                        <a:pt x="f74" y="f100"/>
                      </a:lnTo>
                      <a:lnTo>
                        <a:pt x="f73" y="f101"/>
                      </a:lnTo>
                      <a:lnTo>
                        <a:pt x="f31" y="f102"/>
                      </a:lnTo>
                      <a:lnTo>
                        <a:pt x="f103" y="f104"/>
                      </a:lnTo>
                      <a:lnTo>
                        <a:pt x="f103" y="f104"/>
                      </a:lnTo>
                      <a:lnTo>
                        <a:pt x="f42" y="f14"/>
                      </a:lnTo>
                      <a:lnTo>
                        <a:pt x="f105" y="f106"/>
                      </a:lnTo>
                      <a:lnTo>
                        <a:pt x="f84" y="f107"/>
                      </a:lnTo>
                      <a:lnTo>
                        <a:pt x="f108" y="f109"/>
                      </a:lnTo>
                      <a:lnTo>
                        <a:pt x="f67" y="f110"/>
                      </a:lnTo>
                      <a:lnTo>
                        <a:pt x="f65" y="f111"/>
                      </a:lnTo>
                      <a:lnTo>
                        <a:pt x="f64" y="f112"/>
                      </a:lnTo>
                      <a:lnTo>
                        <a:pt x="f71" y="f113"/>
                      </a:lnTo>
                      <a:lnTo>
                        <a:pt x="f114" y="f8"/>
                      </a:lnTo>
                      <a:lnTo>
                        <a:pt x="f115" y="f8"/>
                      </a:lnTo>
                      <a:lnTo>
                        <a:pt x="f116" y="f8"/>
                      </a:lnTo>
                      <a:lnTo>
                        <a:pt x="f24" y="f8"/>
                      </a:lnTo>
                      <a:lnTo>
                        <a:pt x="f117" y="f118"/>
                      </a:lnTo>
                      <a:lnTo>
                        <a:pt x="f56" y="f112"/>
                      </a:lnTo>
                      <a:lnTo>
                        <a:pt x="f54" y="f111"/>
                      </a:lnTo>
                      <a:lnTo>
                        <a:pt x="f117" y="f119"/>
                      </a:lnTo>
                      <a:lnTo>
                        <a:pt x="f52" y="f120"/>
                      </a:lnTo>
                      <a:lnTo>
                        <a:pt x="f52" y="f120"/>
                      </a:lnTo>
                      <a:lnTo>
                        <a:pt x="f20" y="f121"/>
                      </a:lnTo>
                      <a:lnTo>
                        <a:pt x="f122" y="f95"/>
                      </a:lnTo>
                      <a:lnTo>
                        <a:pt x="f123" y="f54"/>
                      </a:lnTo>
                      <a:lnTo>
                        <a:pt x="f124" y="f56"/>
                      </a:lnTo>
                      <a:lnTo>
                        <a:pt x="f41" y="f125"/>
                      </a:lnTo>
                      <a:lnTo>
                        <a:pt x="f26" y="f101"/>
                      </a:lnTo>
                      <a:lnTo>
                        <a:pt x="f38" y="f100"/>
                      </a:lnTo>
                      <a:lnTo>
                        <a:pt x="f36" y="f22"/>
                      </a:lnTo>
                      <a:lnTo>
                        <a:pt x="f34" y="f126"/>
                      </a:lnTo>
                      <a:lnTo>
                        <a:pt x="f127" y="f128"/>
                      </a:lnTo>
                      <a:lnTo>
                        <a:pt x="f127" y="f128"/>
                      </a:lnTo>
                      <a:lnTo>
                        <a:pt x="f112" y="f129"/>
                      </a:lnTo>
                      <a:lnTo>
                        <a:pt x="f7" y="f130"/>
                      </a:lnTo>
                      <a:lnTo>
                        <a:pt x="f131" y="f95"/>
                      </a:lnTo>
                      <a:lnTo>
                        <a:pt x="f9" y="f10"/>
                      </a:lnTo>
                      <a:close/>
                      <a:moveTo>
                        <a:pt x="f25" y="f104"/>
                      </a:moveTo>
                      <a:lnTo>
                        <a:pt x="f25" y="f104"/>
                      </a:lnTo>
                      <a:lnTo>
                        <a:pt x="f63" y="f132"/>
                      </a:lnTo>
                      <a:lnTo>
                        <a:pt x="f23" y="f133"/>
                      </a:lnTo>
                      <a:lnTo>
                        <a:pt x="f27" y="f134"/>
                      </a:lnTo>
                      <a:lnTo>
                        <a:pt x="f51" y="f10"/>
                      </a:lnTo>
                      <a:lnTo>
                        <a:pt x="f135" y="f12"/>
                      </a:lnTo>
                      <a:lnTo>
                        <a:pt x="f42" y="f136"/>
                      </a:lnTo>
                      <a:lnTo>
                        <a:pt x="f72" y="f18"/>
                      </a:lnTo>
                      <a:lnTo>
                        <a:pt x="f137" y="f19"/>
                      </a:lnTo>
                      <a:lnTo>
                        <a:pt x="f137" y="f19"/>
                      </a:lnTo>
                      <a:lnTo>
                        <a:pt x="f72" y="f20"/>
                      </a:lnTo>
                      <a:lnTo>
                        <a:pt x="f42" y="f52"/>
                      </a:lnTo>
                      <a:lnTo>
                        <a:pt x="f135" y="f24"/>
                      </a:lnTo>
                      <a:lnTo>
                        <a:pt x="f51" y="f25"/>
                      </a:lnTo>
                      <a:lnTo>
                        <a:pt x="f27" y="f62"/>
                      </a:lnTo>
                      <a:lnTo>
                        <a:pt x="f23" y="f114"/>
                      </a:lnTo>
                      <a:lnTo>
                        <a:pt x="f63" y="f2"/>
                      </a:lnTo>
                      <a:lnTo>
                        <a:pt x="f25" y="f44"/>
                      </a:lnTo>
                      <a:lnTo>
                        <a:pt x="f25" y="f44"/>
                      </a:lnTo>
                      <a:lnTo>
                        <a:pt x="f138" y="f2"/>
                      </a:lnTo>
                      <a:lnTo>
                        <a:pt x="f139" y="f114"/>
                      </a:lnTo>
                      <a:lnTo>
                        <a:pt x="f48" y="f62"/>
                      </a:lnTo>
                      <a:lnTo>
                        <a:pt x="f19" y="f25"/>
                      </a:lnTo>
                      <a:lnTo>
                        <a:pt x="f140" y="f24"/>
                      </a:lnTo>
                      <a:lnTo>
                        <a:pt x="f18" y="f52"/>
                      </a:lnTo>
                      <a:lnTo>
                        <a:pt x="f141" y="f20"/>
                      </a:lnTo>
                      <a:lnTo>
                        <a:pt x="f124" y="f19"/>
                      </a:lnTo>
                      <a:lnTo>
                        <a:pt x="f124" y="f19"/>
                      </a:lnTo>
                      <a:lnTo>
                        <a:pt x="f141" y="f18"/>
                      </a:lnTo>
                      <a:lnTo>
                        <a:pt x="f18" y="f136"/>
                      </a:lnTo>
                      <a:lnTo>
                        <a:pt x="f140" y="f12"/>
                      </a:lnTo>
                      <a:lnTo>
                        <a:pt x="f19" y="f10"/>
                      </a:lnTo>
                      <a:lnTo>
                        <a:pt x="f48" y="f134"/>
                      </a:lnTo>
                      <a:lnTo>
                        <a:pt x="f139" y="f133"/>
                      </a:lnTo>
                      <a:lnTo>
                        <a:pt x="f138" y="f132"/>
                      </a:lnTo>
                      <a:lnTo>
                        <a:pt x="f25" y="f104"/>
                      </a:lnTo>
                      <a:lnTo>
                        <a:pt x="f25" y="f104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 w="9528">
                  <a:solidFill>
                    <a:srgbClr val="FEFFFF">
                      <a:alpha val="4000"/>
                    </a:srgbClr>
                  </a:solidFill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4572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Verdana"/>
                  </a:endParaRPr>
                </a:p>
              </p:txBody>
            </p:sp>
            <p:sp>
              <p:nvSpPr>
                <p:cNvPr id="13" name="Freeform 49"/>
                <p:cNvSpPr/>
                <p:nvPr/>
              </p:nvSpPr>
              <p:spPr>
                <a:xfrm rot="19358777">
                  <a:off x="7693298" y="1112529"/>
                  <a:ext cx="853436" cy="975363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0"/>
                    <a:gd name="f6" fmla="val 728"/>
                    <a:gd name="f7" fmla="val 832"/>
                    <a:gd name="f8" fmla="val 650"/>
                    <a:gd name="f9" fmla="val 564"/>
                    <a:gd name="f10" fmla="val 724"/>
                    <a:gd name="f11" fmla="val 542"/>
                    <a:gd name="f12" fmla="val 722"/>
                    <a:gd name="f13" fmla="val 534"/>
                    <a:gd name="f14" fmla="val 636"/>
                    <a:gd name="f15" fmla="val 554"/>
                    <a:gd name="f16" fmla="val 584"/>
                    <a:gd name="f17" fmla="val 522"/>
                    <a:gd name="f18" fmla="val 712"/>
                    <a:gd name="f19" fmla="val 486"/>
                    <a:gd name="f20" fmla="val 708"/>
                    <a:gd name="f21" fmla="val 474"/>
                    <a:gd name="f22" fmla="val 510"/>
                    <a:gd name="f23" fmla="val 442"/>
                    <a:gd name="f24" fmla="val 434"/>
                    <a:gd name="f25" fmla="val 444"/>
                    <a:gd name="f26" fmla="val 422"/>
                    <a:gd name="f27" fmla="val 446"/>
                    <a:gd name="f28" fmla="val 410"/>
                    <a:gd name="f29" fmla="val 398"/>
                    <a:gd name="f30" fmla="val 568"/>
                    <a:gd name="f31" fmla="val 320"/>
                    <a:gd name="f32" fmla="val 354"/>
                    <a:gd name="f33" fmla="val 344"/>
                    <a:gd name="f34" fmla="val 588"/>
                    <a:gd name="f35" fmla="val 308"/>
                    <a:gd name="f36" fmla="val 638"/>
                    <a:gd name="f37" fmla="val 276"/>
                    <a:gd name="f38" fmla="val 296"/>
                    <a:gd name="f39" fmla="val 286"/>
                    <a:gd name="f40" fmla="val 654"/>
                    <a:gd name="f41" fmla="val 266"/>
                    <a:gd name="f42" fmla="val 726"/>
                    <a:gd name="f43" fmla="val 220"/>
                    <a:gd name="f44" fmla="val 218"/>
                    <a:gd name="f45" fmla="val 216"/>
                    <a:gd name="f46" fmla="val 720"/>
                    <a:gd name="f47" fmla="val 202"/>
                    <a:gd name="f48" fmla="val 716"/>
                    <a:gd name="f49" fmla="val 198"/>
                    <a:gd name="f50" fmla="val 240"/>
                    <a:gd name="f51" fmla="val 656"/>
                    <a:gd name="f52" fmla="val 166"/>
                    <a:gd name="f53" fmla="val 646"/>
                    <a:gd name="f54" fmla="val 164"/>
                    <a:gd name="f55" fmla="val 620"/>
                    <a:gd name="f56" fmla="val 250"/>
                    <a:gd name="f57" fmla="val 278"/>
                    <a:gd name="f58" fmla="val 600"/>
                    <a:gd name="f59" fmla="val 148"/>
                    <a:gd name="f60" fmla="val 146"/>
                    <a:gd name="f61" fmla="val 546"/>
                    <a:gd name="f62" fmla="val 290"/>
                    <a:gd name="f63" fmla="val 424"/>
                    <a:gd name="f64" fmla="val 356"/>
                    <a:gd name="f65" fmla="val 416"/>
                    <a:gd name="f66" fmla="val 348"/>
                    <a:gd name="f67" fmla="val 408"/>
                    <a:gd name="f68" fmla="val 342"/>
                    <a:gd name="f69" fmla="val 338"/>
                    <a:gd name="f70" fmla="val 390"/>
                    <a:gd name="f71" fmla="val 334"/>
                    <a:gd name="f72" fmla="val 384"/>
                    <a:gd name="f73" fmla="val 192"/>
                    <a:gd name="f74" fmla="val 484"/>
                    <a:gd name="f75" fmla="val 86"/>
                    <a:gd name="f76" fmla="val 476"/>
                    <a:gd name="f77" fmla="val 78"/>
                    <a:gd name="f78" fmla="val 168"/>
                    <a:gd name="f79" fmla="val 380"/>
                    <a:gd name="f80" fmla="val 108"/>
                    <a:gd name="f81" fmla="val 440"/>
                    <a:gd name="f82" fmla="val 46"/>
                    <a:gd name="f83" fmla="val 432"/>
                    <a:gd name="f84" fmla="val 38"/>
                    <a:gd name="f85" fmla="val 88"/>
                    <a:gd name="f86" fmla="val 376"/>
                    <a:gd name="f87" fmla="val 374"/>
                    <a:gd name="f88" fmla="val 358"/>
                    <a:gd name="f89" fmla="val 352"/>
                    <a:gd name="f90" fmla="val 350"/>
                    <a:gd name="f91" fmla="val 90"/>
                    <a:gd name="f92" fmla="val 288"/>
                    <a:gd name="f93" fmla="val 110"/>
                    <a:gd name="f94" fmla="val 170"/>
                    <a:gd name="f95" fmla="val 252"/>
                    <a:gd name="f96" fmla="val 244"/>
                    <a:gd name="f97" fmla="val 346"/>
                    <a:gd name="f98" fmla="val 194"/>
                    <a:gd name="f99" fmla="val 324"/>
                    <a:gd name="f100" fmla="val 310"/>
                    <a:gd name="f101" fmla="val 140"/>
                    <a:gd name="f102" fmla="val 128"/>
                    <a:gd name="f103" fmla="val 160"/>
                    <a:gd name="f104" fmla="val 274"/>
                    <a:gd name="f105" fmla="val 106"/>
                    <a:gd name="f106" fmla="val 246"/>
                    <a:gd name="f107" fmla="val 82"/>
                    <a:gd name="f108" fmla="val 72"/>
                    <a:gd name="f109" fmla="val 238"/>
                    <a:gd name="f110" fmla="val 16"/>
                    <a:gd name="f111" fmla="val 12"/>
                    <a:gd name="f112" fmla="val 196"/>
                    <a:gd name="f113" fmla="val 4"/>
                    <a:gd name="f114" fmla="val 6"/>
                    <a:gd name="f115" fmla="val 92"/>
                    <a:gd name="f116" fmla="val 144"/>
                    <a:gd name="f117" fmla="val 306"/>
                    <a:gd name="f118" fmla="val 20"/>
                    <a:gd name="f119" fmla="val 396"/>
                    <a:gd name="f120" fmla="val 428"/>
                    <a:gd name="f121" fmla="val 508"/>
                    <a:gd name="f122" fmla="val 74"/>
                    <a:gd name="f123" fmla="val 2"/>
                    <a:gd name="f124" fmla="val 608"/>
                    <a:gd name="f125" fmla="val 610"/>
                    <a:gd name="f126" fmla="val 614"/>
                    <a:gd name="f127" fmla="val 622"/>
                    <a:gd name="f128" fmla="val 630"/>
                    <a:gd name="f129" fmla="val 662"/>
                    <a:gd name="f130" fmla="val 664"/>
                    <a:gd name="f131" fmla="val 580"/>
                    <a:gd name="f132" fmla="val 550"/>
                    <a:gd name="f133" fmla="val 680"/>
                    <a:gd name="f134" fmla="val 684"/>
                    <a:gd name="f135" fmla="val 182"/>
                    <a:gd name="f136" fmla="val 540"/>
                    <a:gd name="f137" fmla="val 312"/>
                    <a:gd name="f138" fmla="val 470"/>
                    <a:gd name="f139" fmla="val 478"/>
                    <a:gd name="f140" fmla="val 744"/>
                    <a:gd name="f141" fmla="val 752"/>
                    <a:gd name="f142" fmla="val 784"/>
                    <a:gd name="f143" fmla="val 790"/>
                    <a:gd name="f144" fmla="val 742"/>
                    <a:gd name="f145" fmla="val 370"/>
                    <a:gd name="f146" fmla="val 378"/>
                    <a:gd name="f147" fmla="val 740"/>
                    <a:gd name="f148" fmla="val 792"/>
                    <a:gd name="f149" fmla="val 658"/>
                    <a:gd name="f150" fmla="val 382"/>
                    <a:gd name="f151" fmla="val 386"/>
                    <a:gd name="f152" fmla="val 488"/>
                    <a:gd name="f153" fmla="val 402"/>
                    <a:gd name="f154" fmla="val 482"/>
                    <a:gd name="f155" fmla="val 548"/>
                    <a:gd name="f156" fmla="val 544"/>
                    <a:gd name="f157" fmla="val 582"/>
                    <a:gd name="f158" fmla="val 592"/>
                    <a:gd name="f159" fmla="val 632"/>
                    <a:gd name="f160" fmla="val 718"/>
                    <a:gd name="f161" fmla="val 616"/>
                    <a:gd name="f162" fmla="val 612"/>
                    <a:gd name="f163" fmla="+- 0 0 -90"/>
                    <a:gd name="f164" fmla="*/ f3 1 728"/>
                    <a:gd name="f165" fmla="*/ f4 1 832"/>
                    <a:gd name="f166" fmla="+- f7 0 f5"/>
                    <a:gd name="f167" fmla="+- f6 0 f5"/>
                    <a:gd name="f168" fmla="*/ f163 f0 1"/>
                    <a:gd name="f169" fmla="*/ f167 1 728"/>
                    <a:gd name="f170" fmla="*/ f166 1 832"/>
                    <a:gd name="f171" fmla="*/ 722 f167 1"/>
                    <a:gd name="f172" fmla="*/ 534 f166 1"/>
                    <a:gd name="f173" fmla="*/ 712 f167 1"/>
                    <a:gd name="f174" fmla="*/ 486 f166 1"/>
                    <a:gd name="f175" fmla="*/ 442 f167 1"/>
                    <a:gd name="f176" fmla="*/ 434 f166 1"/>
                    <a:gd name="f177" fmla="*/ 446 f167 1"/>
                    <a:gd name="f178" fmla="*/ 410 f166 1"/>
                    <a:gd name="f179" fmla="*/ 568 f167 1"/>
                    <a:gd name="f180" fmla="*/ 320 f166 1"/>
                    <a:gd name="f181" fmla="*/ 588 f167 1"/>
                    <a:gd name="f182" fmla="*/ 308 f166 1"/>
                    <a:gd name="f183" fmla="*/ 724 f167 1"/>
                    <a:gd name="f184" fmla="*/ 286 f166 1"/>
                    <a:gd name="f185" fmla="*/ 728 f167 1"/>
                    <a:gd name="f186" fmla="*/ 218 f166 1"/>
                    <a:gd name="f187" fmla="*/ 720 f167 1"/>
                    <a:gd name="f188" fmla="*/ 202 f166 1"/>
                    <a:gd name="f189" fmla="*/ 656 f167 1"/>
                    <a:gd name="f190" fmla="*/ 166 f166 1"/>
                    <a:gd name="f191" fmla="*/ 278 f166 1"/>
                    <a:gd name="f192" fmla="*/ 546 f167 1"/>
                    <a:gd name="f193" fmla="*/ 290 f166 1"/>
                    <a:gd name="f194" fmla="*/ 416 f167 1"/>
                    <a:gd name="f195" fmla="*/ 348 f166 1"/>
                    <a:gd name="f196" fmla="*/ 390 f167 1"/>
                    <a:gd name="f197" fmla="*/ 334 f166 1"/>
                    <a:gd name="f198" fmla="*/ 476 f167 1"/>
                    <a:gd name="f199" fmla="*/ 78 f166 1"/>
                    <a:gd name="f200" fmla="*/ 440 f167 1"/>
                    <a:gd name="f201" fmla="*/ 46 f166 1"/>
                    <a:gd name="f202" fmla="*/ 376 f167 1"/>
                    <a:gd name="f203" fmla="*/ 0 f166 1"/>
                    <a:gd name="f204" fmla="*/ 352 f167 1"/>
                    <a:gd name="f205" fmla="*/ 288 f167 1"/>
                    <a:gd name="f206" fmla="*/ 252 f167 1"/>
                    <a:gd name="f207" fmla="*/ 342 f167 1"/>
                    <a:gd name="f208" fmla="*/ 310 f167 1"/>
                    <a:gd name="f209" fmla="*/ 354 f166 1"/>
                    <a:gd name="f210" fmla="*/ 128 f167 1"/>
                    <a:gd name="f211" fmla="*/ 148 f166 1"/>
                    <a:gd name="f212" fmla="*/ 82 f167 1"/>
                    <a:gd name="f213" fmla="*/ 164 f166 1"/>
                    <a:gd name="f214" fmla="*/ 16 f167 1"/>
                    <a:gd name="f215" fmla="*/ 198 f166 1"/>
                    <a:gd name="f216" fmla="*/ 78 f167 1"/>
                    <a:gd name="f217" fmla="*/ 266 f166 1"/>
                    <a:gd name="f218" fmla="*/ 92 f167 1"/>
                    <a:gd name="f219" fmla="*/ 274 f166 1"/>
                    <a:gd name="f220" fmla="*/ 20 f167 1"/>
                    <a:gd name="f221" fmla="*/ 396 f166 1"/>
                    <a:gd name="f222" fmla="*/ 428 f166 1"/>
                    <a:gd name="f223" fmla="*/ 6 f167 1"/>
                    <a:gd name="f224" fmla="*/ 2 f167 1"/>
                    <a:gd name="f225" fmla="*/ 608 f166 1"/>
                    <a:gd name="f226" fmla="*/ 614 f166 1"/>
                    <a:gd name="f227" fmla="*/ 588 f166 1"/>
                    <a:gd name="f228" fmla="*/ 108 f167 1"/>
                    <a:gd name="f229" fmla="*/ 580 f166 1"/>
                    <a:gd name="f230" fmla="*/ 140 f167 1"/>
                    <a:gd name="f231" fmla="*/ 684 f166 1"/>
                    <a:gd name="f232" fmla="*/ 312 f167 1"/>
                    <a:gd name="f233" fmla="*/ 470 f166 1"/>
                    <a:gd name="f234" fmla="*/ 344 f167 1"/>
                    <a:gd name="f235" fmla="*/ 638 f166 1"/>
                    <a:gd name="f236" fmla="*/ 662 f166 1"/>
                    <a:gd name="f237" fmla="*/ 296 f167 1"/>
                    <a:gd name="f238" fmla="*/ 790 f166 1"/>
                    <a:gd name="f239" fmla="*/ 354 f167 1"/>
                    <a:gd name="f240" fmla="*/ 832 f166 1"/>
                    <a:gd name="f241" fmla="*/ 784 f166 1"/>
                    <a:gd name="f242" fmla="*/ 752 f166 1"/>
                    <a:gd name="f243" fmla="*/ 386 f167 1"/>
                    <a:gd name="f244" fmla="*/ 488 f166 1"/>
                    <a:gd name="f245" fmla="*/ 474 f166 1"/>
                    <a:gd name="f246" fmla="*/ 600 f167 1"/>
                    <a:gd name="f247" fmla="*/ 680 f166 1"/>
                    <a:gd name="f248" fmla="*/ 646 f167 1"/>
                    <a:gd name="f249" fmla="*/ 664 f166 1"/>
                    <a:gd name="f250" fmla="*/ 630 f166 1"/>
                    <a:gd name="f251" fmla="*/ 718 f167 1"/>
                    <a:gd name="f252" fmla="*/ 612 f166 1"/>
                    <a:gd name="f253" fmla="*/ f168 1 f2"/>
                    <a:gd name="f254" fmla="*/ f171 1 728"/>
                    <a:gd name="f255" fmla="*/ f172 1 832"/>
                    <a:gd name="f256" fmla="*/ f173 1 728"/>
                    <a:gd name="f257" fmla="*/ f174 1 832"/>
                    <a:gd name="f258" fmla="*/ f175 1 728"/>
                    <a:gd name="f259" fmla="*/ f176 1 832"/>
                    <a:gd name="f260" fmla="*/ f177 1 728"/>
                    <a:gd name="f261" fmla="*/ f178 1 832"/>
                    <a:gd name="f262" fmla="*/ f179 1 728"/>
                    <a:gd name="f263" fmla="*/ f180 1 832"/>
                    <a:gd name="f264" fmla="*/ f181 1 728"/>
                    <a:gd name="f265" fmla="*/ f182 1 832"/>
                    <a:gd name="f266" fmla="*/ f183 1 728"/>
                    <a:gd name="f267" fmla="*/ f184 1 832"/>
                    <a:gd name="f268" fmla="*/ f185 1 728"/>
                    <a:gd name="f269" fmla="*/ f186 1 832"/>
                    <a:gd name="f270" fmla="*/ f187 1 728"/>
                    <a:gd name="f271" fmla="*/ f188 1 832"/>
                    <a:gd name="f272" fmla="*/ f189 1 728"/>
                    <a:gd name="f273" fmla="*/ f190 1 832"/>
                    <a:gd name="f274" fmla="*/ f191 1 832"/>
                    <a:gd name="f275" fmla="*/ f192 1 728"/>
                    <a:gd name="f276" fmla="*/ f193 1 832"/>
                    <a:gd name="f277" fmla="*/ f194 1 728"/>
                    <a:gd name="f278" fmla="*/ f195 1 832"/>
                    <a:gd name="f279" fmla="*/ f196 1 728"/>
                    <a:gd name="f280" fmla="*/ f197 1 832"/>
                    <a:gd name="f281" fmla="*/ f198 1 728"/>
                    <a:gd name="f282" fmla="*/ f199 1 832"/>
                    <a:gd name="f283" fmla="*/ f200 1 728"/>
                    <a:gd name="f284" fmla="*/ f201 1 832"/>
                    <a:gd name="f285" fmla="*/ f202 1 728"/>
                    <a:gd name="f286" fmla="*/ f203 1 832"/>
                    <a:gd name="f287" fmla="*/ f204 1 728"/>
                    <a:gd name="f288" fmla="*/ f205 1 728"/>
                    <a:gd name="f289" fmla="*/ f206 1 728"/>
                    <a:gd name="f290" fmla="*/ f207 1 728"/>
                    <a:gd name="f291" fmla="*/ f208 1 728"/>
                    <a:gd name="f292" fmla="*/ f209 1 832"/>
                    <a:gd name="f293" fmla="*/ f210 1 728"/>
                    <a:gd name="f294" fmla="*/ f211 1 832"/>
                    <a:gd name="f295" fmla="*/ f212 1 728"/>
                    <a:gd name="f296" fmla="*/ f213 1 832"/>
                    <a:gd name="f297" fmla="*/ f214 1 728"/>
                    <a:gd name="f298" fmla="*/ f215 1 832"/>
                    <a:gd name="f299" fmla="*/ f216 1 728"/>
                    <a:gd name="f300" fmla="*/ f217 1 832"/>
                    <a:gd name="f301" fmla="*/ f218 1 728"/>
                    <a:gd name="f302" fmla="*/ f219 1 832"/>
                    <a:gd name="f303" fmla="*/ f220 1 728"/>
                    <a:gd name="f304" fmla="*/ f221 1 832"/>
                    <a:gd name="f305" fmla="*/ f222 1 832"/>
                    <a:gd name="f306" fmla="*/ f223 1 728"/>
                    <a:gd name="f307" fmla="*/ f224 1 728"/>
                    <a:gd name="f308" fmla="*/ f225 1 832"/>
                    <a:gd name="f309" fmla="*/ f226 1 832"/>
                    <a:gd name="f310" fmla="*/ f227 1 832"/>
                    <a:gd name="f311" fmla="*/ f228 1 728"/>
                    <a:gd name="f312" fmla="*/ f229 1 832"/>
                    <a:gd name="f313" fmla="*/ f230 1 728"/>
                    <a:gd name="f314" fmla="*/ f231 1 832"/>
                    <a:gd name="f315" fmla="*/ f232 1 728"/>
                    <a:gd name="f316" fmla="*/ f233 1 832"/>
                    <a:gd name="f317" fmla="*/ f234 1 728"/>
                    <a:gd name="f318" fmla="*/ f235 1 832"/>
                    <a:gd name="f319" fmla="*/ f236 1 832"/>
                    <a:gd name="f320" fmla="*/ f237 1 728"/>
                    <a:gd name="f321" fmla="*/ f238 1 832"/>
                    <a:gd name="f322" fmla="*/ f239 1 728"/>
                    <a:gd name="f323" fmla="*/ f240 1 832"/>
                    <a:gd name="f324" fmla="*/ f241 1 832"/>
                    <a:gd name="f325" fmla="*/ f242 1 832"/>
                    <a:gd name="f326" fmla="*/ f243 1 728"/>
                    <a:gd name="f327" fmla="*/ f244 1 832"/>
                    <a:gd name="f328" fmla="*/ f245 1 832"/>
                    <a:gd name="f329" fmla="*/ f246 1 728"/>
                    <a:gd name="f330" fmla="*/ f247 1 832"/>
                    <a:gd name="f331" fmla="*/ f248 1 728"/>
                    <a:gd name="f332" fmla="*/ f249 1 832"/>
                    <a:gd name="f333" fmla="*/ f250 1 832"/>
                    <a:gd name="f334" fmla="*/ f251 1 728"/>
                    <a:gd name="f335" fmla="*/ f252 1 832"/>
                    <a:gd name="f336" fmla="*/ 0 1 f169"/>
                    <a:gd name="f337" fmla="*/ f6 1 f169"/>
                    <a:gd name="f338" fmla="*/ 0 1 f170"/>
                    <a:gd name="f339" fmla="*/ f7 1 f170"/>
                    <a:gd name="f340" fmla="+- f253 0 f1"/>
                    <a:gd name="f341" fmla="*/ f254 1 f169"/>
                    <a:gd name="f342" fmla="*/ f255 1 f170"/>
                    <a:gd name="f343" fmla="*/ f256 1 f169"/>
                    <a:gd name="f344" fmla="*/ f257 1 f170"/>
                    <a:gd name="f345" fmla="*/ f258 1 f169"/>
                    <a:gd name="f346" fmla="*/ f259 1 f170"/>
                    <a:gd name="f347" fmla="*/ f260 1 f169"/>
                    <a:gd name="f348" fmla="*/ f261 1 f170"/>
                    <a:gd name="f349" fmla="*/ f262 1 f169"/>
                    <a:gd name="f350" fmla="*/ f263 1 f170"/>
                    <a:gd name="f351" fmla="*/ f264 1 f169"/>
                    <a:gd name="f352" fmla="*/ f265 1 f170"/>
                    <a:gd name="f353" fmla="*/ f266 1 f169"/>
                    <a:gd name="f354" fmla="*/ f267 1 f170"/>
                    <a:gd name="f355" fmla="*/ f268 1 f169"/>
                    <a:gd name="f356" fmla="*/ f269 1 f170"/>
                    <a:gd name="f357" fmla="*/ f270 1 f169"/>
                    <a:gd name="f358" fmla="*/ f271 1 f170"/>
                    <a:gd name="f359" fmla="*/ f272 1 f169"/>
                    <a:gd name="f360" fmla="*/ f273 1 f170"/>
                    <a:gd name="f361" fmla="*/ f274 1 f170"/>
                    <a:gd name="f362" fmla="*/ f275 1 f169"/>
                    <a:gd name="f363" fmla="*/ f276 1 f170"/>
                    <a:gd name="f364" fmla="*/ f277 1 f169"/>
                    <a:gd name="f365" fmla="*/ f278 1 f170"/>
                    <a:gd name="f366" fmla="*/ f279 1 f169"/>
                    <a:gd name="f367" fmla="*/ f280 1 f170"/>
                    <a:gd name="f368" fmla="*/ f281 1 f169"/>
                    <a:gd name="f369" fmla="*/ f282 1 f170"/>
                    <a:gd name="f370" fmla="*/ f283 1 f169"/>
                    <a:gd name="f371" fmla="*/ f284 1 f170"/>
                    <a:gd name="f372" fmla="*/ f285 1 f169"/>
                    <a:gd name="f373" fmla="*/ f286 1 f170"/>
                    <a:gd name="f374" fmla="*/ f287 1 f169"/>
                    <a:gd name="f375" fmla="*/ f288 1 f169"/>
                    <a:gd name="f376" fmla="*/ f289 1 f169"/>
                    <a:gd name="f377" fmla="*/ f290 1 f169"/>
                    <a:gd name="f378" fmla="*/ f291 1 f169"/>
                    <a:gd name="f379" fmla="*/ f292 1 f170"/>
                    <a:gd name="f380" fmla="*/ f293 1 f169"/>
                    <a:gd name="f381" fmla="*/ f294 1 f170"/>
                    <a:gd name="f382" fmla="*/ f295 1 f169"/>
                    <a:gd name="f383" fmla="*/ f296 1 f170"/>
                    <a:gd name="f384" fmla="*/ f297 1 f169"/>
                    <a:gd name="f385" fmla="*/ f298 1 f170"/>
                    <a:gd name="f386" fmla="*/ f299 1 f169"/>
                    <a:gd name="f387" fmla="*/ f300 1 f170"/>
                    <a:gd name="f388" fmla="*/ f301 1 f169"/>
                    <a:gd name="f389" fmla="*/ f302 1 f170"/>
                    <a:gd name="f390" fmla="*/ f303 1 f169"/>
                    <a:gd name="f391" fmla="*/ f304 1 f170"/>
                    <a:gd name="f392" fmla="*/ f305 1 f170"/>
                    <a:gd name="f393" fmla="*/ f306 1 f169"/>
                    <a:gd name="f394" fmla="*/ f307 1 f169"/>
                    <a:gd name="f395" fmla="*/ f308 1 f170"/>
                    <a:gd name="f396" fmla="*/ f309 1 f170"/>
                    <a:gd name="f397" fmla="*/ f310 1 f170"/>
                    <a:gd name="f398" fmla="*/ f311 1 f169"/>
                    <a:gd name="f399" fmla="*/ f312 1 f170"/>
                    <a:gd name="f400" fmla="*/ f313 1 f169"/>
                    <a:gd name="f401" fmla="*/ f314 1 f170"/>
                    <a:gd name="f402" fmla="*/ f315 1 f169"/>
                    <a:gd name="f403" fmla="*/ f316 1 f170"/>
                    <a:gd name="f404" fmla="*/ f317 1 f169"/>
                    <a:gd name="f405" fmla="*/ f318 1 f170"/>
                    <a:gd name="f406" fmla="*/ f319 1 f170"/>
                    <a:gd name="f407" fmla="*/ f320 1 f169"/>
                    <a:gd name="f408" fmla="*/ f321 1 f170"/>
                    <a:gd name="f409" fmla="*/ f322 1 f169"/>
                    <a:gd name="f410" fmla="*/ f323 1 f170"/>
                    <a:gd name="f411" fmla="*/ f324 1 f170"/>
                    <a:gd name="f412" fmla="*/ f325 1 f170"/>
                    <a:gd name="f413" fmla="*/ f326 1 f169"/>
                    <a:gd name="f414" fmla="*/ f327 1 f170"/>
                    <a:gd name="f415" fmla="*/ f328 1 f170"/>
                    <a:gd name="f416" fmla="*/ f329 1 f169"/>
                    <a:gd name="f417" fmla="*/ f330 1 f170"/>
                    <a:gd name="f418" fmla="*/ f331 1 f169"/>
                    <a:gd name="f419" fmla="*/ f332 1 f170"/>
                    <a:gd name="f420" fmla="*/ f333 1 f170"/>
                    <a:gd name="f421" fmla="*/ f334 1 f169"/>
                    <a:gd name="f422" fmla="*/ f335 1 f170"/>
                    <a:gd name="f423" fmla="*/ f336 f164 1"/>
                    <a:gd name="f424" fmla="*/ f337 f164 1"/>
                    <a:gd name="f425" fmla="*/ f339 f165 1"/>
                    <a:gd name="f426" fmla="*/ f338 f165 1"/>
                    <a:gd name="f427" fmla="*/ f341 f164 1"/>
                    <a:gd name="f428" fmla="*/ f342 f165 1"/>
                    <a:gd name="f429" fmla="*/ f343 f164 1"/>
                    <a:gd name="f430" fmla="*/ f344 f165 1"/>
                    <a:gd name="f431" fmla="*/ f345 f164 1"/>
                    <a:gd name="f432" fmla="*/ f346 f165 1"/>
                    <a:gd name="f433" fmla="*/ f347 f164 1"/>
                    <a:gd name="f434" fmla="*/ f348 f165 1"/>
                    <a:gd name="f435" fmla="*/ f349 f164 1"/>
                    <a:gd name="f436" fmla="*/ f350 f165 1"/>
                    <a:gd name="f437" fmla="*/ f351 f164 1"/>
                    <a:gd name="f438" fmla="*/ f352 f165 1"/>
                    <a:gd name="f439" fmla="*/ f353 f164 1"/>
                    <a:gd name="f440" fmla="*/ f354 f165 1"/>
                    <a:gd name="f441" fmla="*/ f355 f164 1"/>
                    <a:gd name="f442" fmla="*/ f356 f165 1"/>
                    <a:gd name="f443" fmla="*/ f357 f164 1"/>
                    <a:gd name="f444" fmla="*/ f358 f165 1"/>
                    <a:gd name="f445" fmla="*/ f359 f164 1"/>
                    <a:gd name="f446" fmla="*/ f360 f165 1"/>
                    <a:gd name="f447" fmla="*/ f361 f165 1"/>
                    <a:gd name="f448" fmla="*/ f362 f164 1"/>
                    <a:gd name="f449" fmla="*/ f363 f165 1"/>
                    <a:gd name="f450" fmla="*/ f364 f164 1"/>
                    <a:gd name="f451" fmla="*/ f365 f165 1"/>
                    <a:gd name="f452" fmla="*/ f366 f164 1"/>
                    <a:gd name="f453" fmla="*/ f367 f165 1"/>
                    <a:gd name="f454" fmla="*/ f368 f164 1"/>
                    <a:gd name="f455" fmla="*/ f369 f165 1"/>
                    <a:gd name="f456" fmla="*/ f370 f164 1"/>
                    <a:gd name="f457" fmla="*/ f371 f165 1"/>
                    <a:gd name="f458" fmla="*/ f372 f164 1"/>
                    <a:gd name="f459" fmla="*/ f373 f165 1"/>
                    <a:gd name="f460" fmla="*/ f374 f164 1"/>
                    <a:gd name="f461" fmla="*/ f375 f164 1"/>
                    <a:gd name="f462" fmla="*/ f376 f164 1"/>
                    <a:gd name="f463" fmla="*/ f377 f164 1"/>
                    <a:gd name="f464" fmla="*/ f378 f164 1"/>
                    <a:gd name="f465" fmla="*/ f379 f165 1"/>
                    <a:gd name="f466" fmla="*/ f380 f164 1"/>
                    <a:gd name="f467" fmla="*/ f381 f165 1"/>
                    <a:gd name="f468" fmla="*/ f382 f164 1"/>
                    <a:gd name="f469" fmla="*/ f383 f165 1"/>
                    <a:gd name="f470" fmla="*/ f384 f164 1"/>
                    <a:gd name="f471" fmla="*/ f385 f165 1"/>
                    <a:gd name="f472" fmla="*/ f386 f164 1"/>
                    <a:gd name="f473" fmla="*/ f387 f165 1"/>
                    <a:gd name="f474" fmla="*/ f388 f164 1"/>
                    <a:gd name="f475" fmla="*/ f389 f165 1"/>
                    <a:gd name="f476" fmla="*/ f390 f164 1"/>
                    <a:gd name="f477" fmla="*/ f391 f165 1"/>
                    <a:gd name="f478" fmla="*/ f392 f165 1"/>
                    <a:gd name="f479" fmla="*/ f393 f164 1"/>
                    <a:gd name="f480" fmla="*/ f394 f164 1"/>
                    <a:gd name="f481" fmla="*/ f395 f165 1"/>
                    <a:gd name="f482" fmla="*/ f396 f165 1"/>
                    <a:gd name="f483" fmla="*/ f397 f165 1"/>
                    <a:gd name="f484" fmla="*/ f398 f164 1"/>
                    <a:gd name="f485" fmla="*/ f399 f165 1"/>
                    <a:gd name="f486" fmla="*/ f400 f164 1"/>
                    <a:gd name="f487" fmla="*/ f401 f165 1"/>
                    <a:gd name="f488" fmla="*/ f402 f164 1"/>
                    <a:gd name="f489" fmla="*/ f403 f165 1"/>
                    <a:gd name="f490" fmla="*/ f404 f164 1"/>
                    <a:gd name="f491" fmla="*/ f405 f165 1"/>
                    <a:gd name="f492" fmla="*/ f406 f165 1"/>
                    <a:gd name="f493" fmla="*/ f407 f164 1"/>
                    <a:gd name="f494" fmla="*/ f408 f165 1"/>
                    <a:gd name="f495" fmla="*/ f409 f164 1"/>
                    <a:gd name="f496" fmla="*/ f410 f165 1"/>
                    <a:gd name="f497" fmla="*/ f411 f165 1"/>
                    <a:gd name="f498" fmla="*/ f412 f165 1"/>
                    <a:gd name="f499" fmla="*/ f413 f164 1"/>
                    <a:gd name="f500" fmla="*/ f414 f165 1"/>
                    <a:gd name="f501" fmla="*/ f415 f165 1"/>
                    <a:gd name="f502" fmla="*/ f416 f164 1"/>
                    <a:gd name="f503" fmla="*/ f417 f165 1"/>
                    <a:gd name="f504" fmla="*/ f418 f164 1"/>
                    <a:gd name="f505" fmla="*/ f419 f165 1"/>
                    <a:gd name="f506" fmla="*/ f420 f165 1"/>
                    <a:gd name="f507" fmla="*/ f421 f164 1"/>
                    <a:gd name="f508" fmla="*/ f422 f165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340">
                      <a:pos x="f427" y="f428"/>
                    </a:cxn>
                    <a:cxn ang="f340">
                      <a:pos x="f429" y="f430"/>
                    </a:cxn>
                    <a:cxn ang="f340">
                      <a:pos x="f431" y="f432"/>
                    </a:cxn>
                    <a:cxn ang="f340">
                      <a:pos x="f433" y="f434"/>
                    </a:cxn>
                    <a:cxn ang="f340">
                      <a:pos x="f435" y="f436"/>
                    </a:cxn>
                    <a:cxn ang="f340">
                      <a:pos x="f437" y="f438"/>
                    </a:cxn>
                    <a:cxn ang="f340">
                      <a:pos x="f439" y="f440"/>
                    </a:cxn>
                    <a:cxn ang="f340">
                      <a:pos x="f441" y="f442"/>
                    </a:cxn>
                    <a:cxn ang="f340">
                      <a:pos x="f443" y="f444"/>
                    </a:cxn>
                    <a:cxn ang="f340">
                      <a:pos x="f445" y="f446"/>
                    </a:cxn>
                    <a:cxn ang="f340">
                      <a:pos x="f435" y="f447"/>
                    </a:cxn>
                    <a:cxn ang="f340">
                      <a:pos x="f448" y="f449"/>
                    </a:cxn>
                    <a:cxn ang="f340">
                      <a:pos x="f450" y="f451"/>
                    </a:cxn>
                    <a:cxn ang="f340">
                      <a:pos x="f452" y="f453"/>
                    </a:cxn>
                    <a:cxn ang="f340">
                      <a:pos x="f454" y="f455"/>
                    </a:cxn>
                    <a:cxn ang="f340">
                      <a:pos x="f456" y="f457"/>
                    </a:cxn>
                    <a:cxn ang="f340">
                      <a:pos x="f458" y="f459"/>
                    </a:cxn>
                    <a:cxn ang="f340">
                      <a:pos x="f460" y="f459"/>
                    </a:cxn>
                    <a:cxn ang="f340">
                      <a:pos x="f461" y="f457"/>
                    </a:cxn>
                    <a:cxn ang="f340">
                      <a:pos x="f462" y="f455"/>
                    </a:cxn>
                    <a:cxn ang="f340">
                      <a:pos x="f463" y="f453"/>
                    </a:cxn>
                    <a:cxn ang="f340">
                      <a:pos x="f464" y="f465"/>
                    </a:cxn>
                    <a:cxn ang="f340">
                      <a:pos x="f466" y="f467"/>
                    </a:cxn>
                    <a:cxn ang="f340">
                      <a:pos x="f468" y="f469"/>
                    </a:cxn>
                    <a:cxn ang="f340">
                      <a:pos x="f470" y="f471"/>
                    </a:cxn>
                    <a:cxn ang="f340">
                      <a:pos x="f472" y="f473"/>
                    </a:cxn>
                    <a:cxn ang="f340">
                      <a:pos x="f474" y="f475"/>
                    </a:cxn>
                    <a:cxn ang="f340">
                      <a:pos x="f476" y="f465"/>
                    </a:cxn>
                    <a:cxn ang="f340">
                      <a:pos x="f461" y="f477"/>
                    </a:cxn>
                    <a:cxn ang="f340">
                      <a:pos x="f461" y="f478"/>
                    </a:cxn>
                    <a:cxn ang="f340">
                      <a:pos x="f470" y="f430"/>
                    </a:cxn>
                    <a:cxn ang="f340">
                      <a:pos x="f479" y="f428"/>
                    </a:cxn>
                    <a:cxn ang="f340">
                      <a:pos x="f480" y="f481"/>
                    </a:cxn>
                    <a:cxn ang="f340">
                      <a:pos x="f480" y="f482"/>
                    </a:cxn>
                    <a:cxn ang="f340">
                      <a:pos x="f474" y="f483"/>
                    </a:cxn>
                    <a:cxn ang="f340">
                      <a:pos x="f484" y="f485"/>
                    </a:cxn>
                    <a:cxn ang="f340">
                      <a:pos x="f486" y="f487"/>
                    </a:cxn>
                    <a:cxn ang="f340">
                      <a:pos x="f488" y="f489"/>
                    </a:cxn>
                    <a:cxn ang="f340">
                      <a:pos x="f490" y="f491"/>
                    </a:cxn>
                    <a:cxn ang="f340">
                      <a:pos x="f490" y="f492"/>
                    </a:cxn>
                    <a:cxn ang="f340">
                      <a:pos x="f493" y="f494"/>
                    </a:cxn>
                    <a:cxn ang="f340">
                      <a:pos x="f495" y="f496"/>
                    </a:cxn>
                    <a:cxn ang="f340">
                      <a:pos x="f458" y="f496"/>
                    </a:cxn>
                    <a:cxn ang="f340">
                      <a:pos x="f456" y="f497"/>
                    </a:cxn>
                    <a:cxn ang="f340">
                      <a:pos x="f454" y="f498"/>
                    </a:cxn>
                    <a:cxn ang="f340">
                      <a:pos x="f499" y="f500"/>
                    </a:cxn>
                    <a:cxn ang="f340">
                      <a:pos x="f450" y="f501"/>
                    </a:cxn>
                    <a:cxn ang="f340">
                      <a:pos x="f502" y="f503"/>
                    </a:cxn>
                    <a:cxn ang="f340">
                      <a:pos x="f504" y="f505"/>
                    </a:cxn>
                    <a:cxn ang="f340">
                      <a:pos x="f429" y="f506"/>
                    </a:cxn>
                    <a:cxn ang="f340">
                      <a:pos x="f507" y="f506"/>
                    </a:cxn>
                    <a:cxn ang="f340">
                      <a:pos x="f441" y="f508"/>
                    </a:cxn>
                  </a:cxnLst>
                  <a:rect l="f423" t="f426" r="f424" b="f425"/>
                  <a:pathLst>
                    <a:path w="728" h="832">
                      <a:moveTo>
                        <a:pt x="f8" y="f9"/>
                      </a:moveTo>
                      <a:lnTo>
                        <a:pt x="f10" y="f11"/>
                      </a:lnTo>
                      <a:lnTo>
                        <a:pt x="f12" y="f13"/>
                      </a:lnTo>
                      <a:lnTo>
                        <a:pt x="f14" y="f15"/>
                      </a:lnTo>
                      <a:lnTo>
                        <a:pt x="f16" y="f17"/>
                      </a:lnTo>
                      <a:lnTo>
                        <a:pt x="f18" y="f19"/>
                      </a:lnTo>
                      <a:lnTo>
                        <a:pt x="f20" y="f21"/>
                      </a:lnTo>
                      <a:lnTo>
                        <a:pt x="f9" y="f22"/>
                      </a:lnTo>
                      <a:lnTo>
                        <a:pt x="f23" y="f24"/>
                      </a:lnTo>
                      <a:lnTo>
                        <a:pt x="f23" y="f24"/>
                      </a:lnTo>
                      <a:lnTo>
                        <a:pt x="f25" y="f26"/>
                      </a:lnTo>
                      <a:lnTo>
                        <a:pt x="f27" y="f28"/>
                      </a:lnTo>
                      <a:lnTo>
                        <a:pt x="f27" y="f28"/>
                      </a:lnTo>
                      <a:lnTo>
                        <a:pt x="f25" y="f29"/>
                      </a:lnTo>
                      <a:lnTo>
                        <a:pt x="f30" y="f31"/>
                      </a:lnTo>
                      <a:lnTo>
                        <a:pt x="f20" y="f32"/>
                      </a:lnTo>
                      <a:lnTo>
                        <a:pt x="f18" y="f33"/>
                      </a:lnTo>
                      <a:lnTo>
                        <a:pt x="f34" y="f35"/>
                      </a:lnTo>
                      <a:lnTo>
                        <a:pt x="f36" y="f37"/>
                      </a:lnTo>
                      <a:lnTo>
                        <a:pt x="f12" y="f38"/>
                      </a:lnTo>
                      <a:lnTo>
                        <a:pt x="f10" y="f39"/>
                      </a:lnTo>
                      <a:lnTo>
                        <a:pt x="f40" y="f41"/>
                      </a:lnTo>
                      <a:lnTo>
                        <a:pt x="f42" y="f43"/>
                      </a:lnTo>
                      <a:lnTo>
                        <a:pt x="f6" y="f44"/>
                      </a:lnTo>
                      <a:lnTo>
                        <a:pt x="f42" y="f45"/>
                      </a:lnTo>
                      <a:lnTo>
                        <a:pt x="f46" y="f47"/>
                      </a:lnTo>
                      <a:lnTo>
                        <a:pt x="f46" y="f47"/>
                      </a:lnTo>
                      <a:lnTo>
                        <a:pt x="f48" y="f49"/>
                      </a:lnTo>
                      <a:lnTo>
                        <a:pt x="f14" y="f50"/>
                      </a:lnTo>
                      <a:lnTo>
                        <a:pt x="f51" y="f52"/>
                      </a:lnTo>
                      <a:lnTo>
                        <a:pt x="f53" y="f54"/>
                      </a:lnTo>
                      <a:lnTo>
                        <a:pt x="f55" y="f56"/>
                      </a:lnTo>
                      <a:lnTo>
                        <a:pt x="f30" y="f57"/>
                      </a:lnTo>
                      <a:lnTo>
                        <a:pt x="f58" y="f59"/>
                      </a:lnTo>
                      <a:lnTo>
                        <a:pt x="f34" y="f60"/>
                      </a:lnTo>
                      <a:lnTo>
                        <a:pt x="f61" y="f62"/>
                      </a:lnTo>
                      <a:lnTo>
                        <a:pt x="f63" y="f64"/>
                      </a:lnTo>
                      <a:lnTo>
                        <a:pt x="f63" y="f64"/>
                      </a:lnTo>
                      <a:lnTo>
                        <a:pt x="f65" y="f66"/>
                      </a:lnTo>
                      <a:lnTo>
                        <a:pt x="f67" y="f68"/>
                      </a:lnTo>
                      <a:lnTo>
                        <a:pt x="f29" y="f69"/>
                      </a:lnTo>
                      <a:lnTo>
                        <a:pt x="f70" y="f71"/>
                      </a:lnTo>
                      <a:lnTo>
                        <a:pt x="f72" y="f73"/>
                      </a:lnTo>
                      <a:lnTo>
                        <a:pt x="f74" y="f75"/>
                      </a:lnTo>
                      <a:lnTo>
                        <a:pt x="f76" y="f77"/>
                      </a:lnTo>
                      <a:lnTo>
                        <a:pt x="f72" y="f78"/>
                      </a:lnTo>
                      <a:lnTo>
                        <a:pt x="f79" y="f80"/>
                      </a:lnTo>
                      <a:lnTo>
                        <a:pt x="f81" y="f82"/>
                      </a:lnTo>
                      <a:lnTo>
                        <a:pt x="f83" y="f84"/>
                      </a:lnTo>
                      <a:lnTo>
                        <a:pt x="f79" y="f85"/>
                      </a:lnTo>
                      <a:lnTo>
                        <a:pt x="f86" y="f5"/>
                      </a:lnTo>
                      <a:lnTo>
                        <a:pt x="f87" y="f5"/>
                      </a:lnTo>
                      <a:lnTo>
                        <a:pt x="f88" y="f5"/>
                      </a:lnTo>
                      <a:lnTo>
                        <a:pt x="f89" y="f5"/>
                      </a:lnTo>
                      <a:lnTo>
                        <a:pt x="f90" y="f91"/>
                      </a:lnTo>
                      <a:lnTo>
                        <a:pt x="f38" y="f84"/>
                      </a:lnTo>
                      <a:lnTo>
                        <a:pt x="f92" y="f82"/>
                      </a:lnTo>
                      <a:lnTo>
                        <a:pt x="f90" y="f93"/>
                      </a:lnTo>
                      <a:lnTo>
                        <a:pt x="f66" y="f94"/>
                      </a:lnTo>
                      <a:lnTo>
                        <a:pt x="f95" y="f77"/>
                      </a:lnTo>
                      <a:lnTo>
                        <a:pt x="f96" y="f75"/>
                      </a:lnTo>
                      <a:lnTo>
                        <a:pt x="f97" y="f98"/>
                      </a:lnTo>
                      <a:lnTo>
                        <a:pt x="f68" y="f71"/>
                      </a:lnTo>
                      <a:lnTo>
                        <a:pt x="f68" y="f71"/>
                      </a:lnTo>
                      <a:lnTo>
                        <a:pt x="f99" y="f68"/>
                      </a:lnTo>
                      <a:lnTo>
                        <a:pt x="f100" y="f32"/>
                      </a:lnTo>
                      <a:lnTo>
                        <a:pt x="f2" y="f39"/>
                      </a:lnTo>
                      <a:lnTo>
                        <a:pt x="f101" y="f60"/>
                      </a:lnTo>
                      <a:lnTo>
                        <a:pt x="f102" y="f59"/>
                      </a:lnTo>
                      <a:lnTo>
                        <a:pt x="f103" y="f104"/>
                      </a:lnTo>
                      <a:lnTo>
                        <a:pt x="f105" y="f106"/>
                      </a:lnTo>
                      <a:lnTo>
                        <a:pt x="f107" y="f54"/>
                      </a:lnTo>
                      <a:lnTo>
                        <a:pt x="f108" y="f52"/>
                      </a:lnTo>
                      <a:lnTo>
                        <a:pt x="f91" y="f109"/>
                      </a:lnTo>
                      <a:lnTo>
                        <a:pt x="f110" y="f49"/>
                      </a:lnTo>
                      <a:lnTo>
                        <a:pt x="f111" y="f112"/>
                      </a:lnTo>
                      <a:lnTo>
                        <a:pt x="f5" y="f44"/>
                      </a:lnTo>
                      <a:lnTo>
                        <a:pt x="f77" y="f41"/>
                      </a:lnTo>
                      <a:lnTo>
                        <a:pt x="f113" y="f39"/>
                      </a:lnTo>
                      <a:lnTo>
                        <a:pt x="f114" y="f38"/>
                      </a:lnTo>
                      <a:lnTo>
                        <a:pt x="f115" y="f104"/>
                      </a:lnTo>
                      <a:lnTo>
                        <a:pt x="f116" y="f117"/>
                      </a:lnTo>
                      <a:lnTo>
                        <a:pt x="f110" y="f33"/>
                      </a:lnTo>
                      <a:lnTo>
                        <a:pt x="f118" y="f32"/>
                      </a:lnTo>
                      <a:lnTo>
                        <a:pt x="f54" y="f31"/>
                      </a:lnTo>
                      <a:lnTo>
                        <a:pt x="f92" y="f119"/>
                      </a:lnTo>
                      <a:lnTo>
                        <a:pt x="f92" y="f119"/>
                      </a:lnTo>
                      <a:lnTo>
                        <a:pt x="f39" y="f28"/>
                      </a:lnTo>
                      <a:lnTo>
                        <a:pt x="f39" y="f28"/>
                      </a:lnTo>
                      <a:lnTo>
                        <a:pt x="f92" y="f120"/>
                      </a:lnTo>
                      <a:lnTo>
                        <a:pt x="f103" y="f121"/>
                      </a:lnTo>
                      <a:lnTo>
                        <a:pt x="f118" y="f21"/>
                      </a:lnTo>
                      <a:lnTo>
                        <a:pt x="f110" y="f19"/>
                      </a:lnTo>
                      <a:lnTo>
                        <a:pt x="f101" y="f17"/>
                      </a:lnTo>
                      <a:lnTo>
                        <a:pt x="f91" y="f15"/>
                      </a:lnTo>
                      <a:lnTo>
                        <a:pt x="f114" y="f13"/>
                      </a:lnTo>
                      <a:lnTo>
                        <a:pt x="f113" y="f11"/>
                      </a:lnTo>
                      <a:lnTo>
                        <a:pt x="f122" y="f9"/>
                      </a:lnTo>
                      <a:lnTo>
                        <a:pt x="f123" y="f124"/>
                      </a:lnTo>
                      <a:lnTo>
                        <a:pt x="f5" y="f125"/>
                      </a:lnTo>
                      <a:lnTo>
                        <a:pt x="f123" y="f126"/>
                      </a:lnTo>
                      <a:lnTo>
                        <a:pt x="f123" y="f126"/>
                      </a:lnTo>
                      <a:lnTo>
                        <a:pt x="f114" y="f127"/>
                      </a:lnTo>
                      <a:lnTo>
                        <a:pt x="f111" y="f128"/>
                      </a:lnTo>
                      <a:lnTo>
                        <a:pt x="f115" y="f34"/>
                      </a:lnTo>
                      <a:lnTo>
                        <a:pt x="f108" y="f129"/>
                      </a:lnTo>
                      <a:lnTo>
                        <a:pt x="f107" y="f130"/>
                      </a:lnTo>
                      <a:lnTo>
                        <a:pt x="f80" y="f131"/>
                      </a:lnTo>
                      <a:lnTo>
                        <a:pt x="f103" y="f132"/>
                      </a:lnTo>
                      <a:lnTo>
                        <a:pt x="f102" y="f133"/>
                      </a:lnTo>
                      <a:lnTo>
                        <a:pt x="f101" y="f134"/>
                      </a:lnTo>
                      <a:lnTo>
                        <a:pt x="f135" y="f136"/>
                      </a:lnTo>
                      <a:lnTo>
                        <a:pt x="f137" y="f138"/>
                      </a:lnTo>
                      <a:lnTo>
                        <a:pt x="f137" y="f138"/>
                      </a:lnTo>
                      <a:lnTo>
                        <a:pt x="f99" y="f139"/>
                      </a:lnTo>
                      <a:lnTo>
                        <a:pt x="f69" y="f19"/>
                      </a:lnTo>
                      <a:lnTo>
                        <a:pt x="f33" y="f36"/>
                      </a:lnTo>
                      <a:lnTo>
                        <a:pt x="f96" y="f140"/>
                      </a:lnTo>
                      <a:lnTo>
                        <a:pt x="f95" y="f141"/>
                      </a:lnTo>
                      <a:lnTo>
                        <a:pt x="f33" y="f129"/>
                      </a:lnTo>
                      <a:lnTo>
                        <a:pt x="f66" y="f12"/>
                      </a:lnTo>
                      <a:lnTo>
                        <a:pt x="f92" y="f142"/>
                      </a:lnTo>
                      <a:lnTo>
                        <a:pt x="f38" y="f143"/>
                      </a:lnTo>
                      <a:lnTo>
                        <a:pt x="f66" y="f144"/>
                      </a:lnTo>
                      <a:lnTo>
                        <a:pt x="f89" y="f7"/>
                      </a:lnTo>
                      <a:lnTo>
                        <a:pt x="f32" y="f7"/>
                      </a:lnTo>
                      <a:lnTo>
                        <a:pt x="f145" y="f7"/>
                      </a:lnTo>
                      <a:lnTo>
                        <a:pt x="f145" y="f7"/>
                      </a:lnTo>
                      <a:lnTo>
                        <a:pt x="f86" y="f7"/>
                      </a:lnTo>
                      <a:lnTo>
                        <a:pt x="f146" y="f147"/>
                      </a:lnTo>
                      <a:lnTo>
                        <a:pt x="f83" y="f148"/>
                      </a:lnTo>
                      <a:lnTo>
                        <a:pt x="f81" y="f142"/>
                      </a:lnTo>
                      <a:lnTo>
                        <a:pt x="f146" y="f46"/>
                      </a:lnTo>
                      <a:lnTo>
                        <a:pt x="f79" y="f149"/>
                      </a:lnTo>
                      <a:lnTo>
                        <a:pt x="f76" y="f141"/>
                      </a:lnTo>
                      <a:lnTo>
                        <a:pt x="f74" y="f140"/>
                      </a:lnTo>
                      <a:lnTo>
                        <a:pt x="f150" y="f14"/>
                      </a:lnTo>
                      <a:lnTo>
                        <a:pt x="f151" y="f152"/>
                      </a:lnTo>
                      <a:lnTo>
                        <a:pt x="f151" y="f152"/>
                      </a:lnTo>
                      <a:lnTo>
                        <a:pt x="f153" y="f154"/>
                      </a:lnTo>
                      <a:lnTo>
                        <a:pt x="f65" y="f21"/>
                      </a:lnTo>
                      <a:lnTo>
                        <a:pt x="f155" y="f156"/>
                      </a:lnTo>
                      <a:lnTo>
                        <a:pt x="f34" y="f134"/>
                      </a:lnTo>
                      <a:lnTo>
                        <a:pt x="f58" y="f133"/>
                      </a:lnTo>
                      <a:lnTo>
                        <a:pt x="f30" y="f15"/>
                      </a:lnTo>
                      <a:lnTo>
                        <a:pt x="f127" y="f157"/>
                      </a:lnTo>
                      <a:lnTo>
                        <a:pt x="f53" y="f130"/>
                      </a:lnTo>
                      <a:lnTo>
                        <a:pt x="f51" y="f129"/>
                      </a:lnTo>
                      <a:lnTo>
                        <a:pt x="f36" y="f158"/>
                      </a:lnTo>
                      <a:lnTo>
                        <a:pt x="f18" y="f128"/>
                      </a:lnTo>
                      <a:lnTo>
                        <a:pt x="f48" y="f159"/>
                      </a:lnTo>
                      <a:lnTo>
                        <a:pt x="f160" y="f128"/>
                      </a:lnTo>
                      <a:lnTo>
                        <a:pt x="f160" y="f128"/>
                      </a:lnTo>
                      <a:lnTo>
                        <a:pt x="f42" y="f161"/>
                      </a:lnTo>
                      <a:lnTo>
                        <a:pt x="f42" y="f161"/>
                      </a:lnTo>
                      <a:lnTo>
                        <a:pt x="f6" y="f162"/>
                      </a:lnTo>
                      <a:lnTo>
                        <a:pt x="f8" y="f9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 w="9528">
                  <a:solidFill>
                    <a:srgbClr val="FEFFFF">
                      <a:alpha val="8000"/>
                    </a:srgbClr>
                  </a:solidFill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4572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Verdana"/>
                  </a:endParaRPr>
                </a:p>
              </p:txBody>
            </p:sp>
            <p:sp>
              <p:nvSpPr>
                <p:cNvPr id="14" name="Freeform 53"/>
                <p:cNvSpPr/>
                <p:nvPr/>
              </p:nvSpPr>
              <p:spPr>
                <a:xfrm rot="19929993">
                  <a:off x="8345363" y="122246"/>
                  <a:ext cx="730148" cy="833347"/>
                </a:xfrm>
                <a:custGeom>
                  <a:avLst/>
                  <a:gdLst>
                    <a:gd name="f0" fmla="val 10800000"/>
                    <a:gd name="f1" fmla="val 5400000"/>
                    <a:gd name="f2" fmla="val 360"/>
                    <a:gd name="f3" fmla="val 180"/>
                    <a:gd name="f4" fmla="val w"/>
                    <a:gd name="f5" fmla="val h"/>
                    <a:gd name="f6" fmla="val 0"/>
                    <a:gd name="f7" fmla="val 750"/>
                    <a:gd name="f8" fmla="val 856"/>
                    <a:gd name="f9" fmla="val 680"/>
                    <a:gd name="f10" fmla="val 580"/>
                    <a:gd name="f11" fmla="val 746"/>
                    <a:gd name="f12" fmla="val 560"/>
                    <a:gd name="f13" fmla="val 744"/>
                    <a:gd name="f14" fmla="val 552"/>
                    <a:gd name="f15" fmla="val 664"/>
                    <a:gd name="f16" fmla="val 570"/>
                    <a:gd name="f17" fmla="val 634"/>
                    <a:gd name="f18" fmla="val 554"/>
                    <a:gd name="f19" fmla="val 604"/>
                    <a:gd name="f20" fmla="val 538"/>
                    <a:gd name="f21" fmla="val 732"/>
                    <a:gd name="f22" fmla="val 502"/>
                    <a:gd name="f23" fmla="val 730"/>
                    <a:gd name="f24" fmla="val 490"/>
                    <a:gd name="f25" fmla="val 582"/>
                    <a:gd name="f26" fmla="val 526"/>
                    <a:gd name="f27" fmla="val 522"/>
                    <a:gd name="f28" fmla="val 530"/>
                    <a:gd name="f29" fmla="val 480"/>
                    <a:gd name="f30" fmla="val 452"/>
                    <a:gd name="f31" fmla="val 458"/>
                    <a:gd name="f32" fmla="val 416"/>
                    <a:gd name="f33" fmla="val 432"/>
                    <a:gd name="f34" fmla="val 454"/>
                    <a:gd name="f35" fmla="val 404"/>
                    <a:gd name="f36" fmla="val 492"/>
                    <a:gd name="f37" fmla="val 380"/>
                    <a:gd name="f38" fmla="val 532"/>
                    <a:gd name="f39" fmla="val 358"/>
                    <a:gd name="f40" fmla="val 572"/>
                    <a:gd name="f41" fmla="val 338"/>
                    <a:gd name="f42" fmla="val 586"/>
                    <a:gd name="f43" fmla="val 332"/>
                    <a:gd name="f44" fmla="val 366"/>
                    <a:gd name="f45" fmla="val 356"/>
                    <a:gd name="f46" fmla="val 608"/>
                    <a:gd name="f47" fmla="val 320"/>
                    <a:gd name="f48" fmla="val 666"/>
                    <a:gd name="f49" fmla="val 288"/>
                    <a:gd name="f50" fmla="val 306"/>
                    <a:gd name="f51" fmla="val 296"/>
                    <a:gd name="f52" fmla="val 682"/>
                    <a:gd name="f53" fmla="val 278"/>
                    <a:gd name="f54" fmla="val 716"/>
                    <a:gd name="f55" fmla="val 254"/>
                    <a:gd name="f56" fmla="val 748"/>
                    <a:gd name="f57" fmla="val 228"/>
                    <a:gd name="f58" fmla="val 226"/>
                    <a:gd name="f59" fmla="val 224"/>
                    <a:gd name="f60" fmla="val 214"/>
                    <a:gd name="f61" fmla="val 738"/>
                    <a:gd name="f62" fmla="val 206"/>
                    <a:gd name="f63" fmla="val 736"/>
                    <a:gd name="f64" fmla="val 208"/>
                    <a:gd name="f65" fmla="val 696"/>
                    <a:gd name="f66" fmla="val 222"/>
                    <a:gd name="f67" fmla="val 658"/>
                    <a:gd name="f68" fmla="val 240"/>
                    <a:gd name="f69" fmla="val 674"/>
                    <a:gd name="f70" fmla="val 174"/>
                    <a:gd name="f71" fmla="val 170"/>
                    <a:gd name="f72" fmla="val 642"/>
                    <a:gd name="f73" fmla="val 248"/>
                    <a:gd name="f74" fmla="val 614"/>
                    <a:gd name="f75" fmla="val 266"/>
                    <a:gd name="f76" fmla="val 584"/>
                    <a:gd name="f77" fmla="val 284"/>
                    <a:gd name="f78" fmla="val 618"/>
                    <a:gd name="f79" fmla="val 154"/>
                    <a:gd name="f80" fmla="val 606"/>
                    <a:gd name="f81" fmla="val 152"/>
                    <a:gd name="f82" fmla="val 562"/>
                    <a:gd name="f83" fmla="val 298"/>
                    <a:gd name="f84" fmla="val 516"/>
                    <a:gd name="f85" fmla="val 330"/>
                    <a:gd name="f86" fmla="val 478"/>
                    <a:gd name="f87" fmla="val 354"/>
                    <a:gd name="f88" fmla="val 438"/>
                    <a:gd name="f89" fmla="val 376"/>
                    <a:gd name="f90" fmla="val 398"/>
                    <a:gd name="f91" fmla="val 394"/>
                    <a:gd name="f92" fmla="val 392"/>
                    <a:gd name="f93" fmla="val 348"/>
                    <a:gd name="f94" fmla="val 302"/>
                    <a:gd name="f95" fmla="val 258"/>
                    <a:gd name="f96" fmla="val 212"/>
                    <a:gd name="f97" fmla="val 396"/>
                    <a:gd name="f98" fmla="val 198"/>
                    <a:gd name="f99" fmla="val 498"/>
                    <a:gd name="f100" fmla="val 90"/>
                    <a:gd name="f101" fmla="val 82"/>
                    <a:gd name="f102" fmla="val 172"/>
                    <a:gd name="f103" fmla="val 106"/>
                    <a:gd name="f104" fmla="val 48"/>
                    <a:gd name="f105" fmla="val 446"/>
                    <a:gd name="f106" fmla="val 42"/>
                    <a:gd name="f107" fmla="val 88"/>
                    <a:gd name="f108" fmla="val 46"/>
                    <a:gd name="f109" fmla="val 388"/>
                    <a:gd name="f110" fmla="val 4"/>
                    <a:gd name="f111" fmla="val 384"/>
                    <a:gd name="f112" fmla="val 368"/>
                    <a:gd name="f113" fmla="val 364"/>
                    <a:gd name="f114" fmla="val 304"/>
                    <a:gd name="f115" fmla="val 352"/>
                    <a:gd name="f116" fmla="val 108"/>
                    <a:gd name="f117" fmla="val 140"/>
                    <a:gd name="f118" fmla="val 250"/>
                    <a:gd name="f119" fmla="val 200"/>
                    <a:gd name="f120" fmla="val 362"/>
                    <a:gd name="f121" fmla="val 346"/>
                    <a:gd name="f122" fmla="val 314"/>
                    <a:gd name="f123" fmla="val 374"/>
                    <a:gd name="f124" fmla="val 274"/>
                    <a:gd name="f125" fmla="val 236"/>
                    <a:gd name="f126" fmla="val 328"/>
                    <a:gd name="f127" fmla="val 186"/>
                    <a:gd name="f128" fmla="val 294"/>
                    <a:gd name="f129" fmla="val 144"/>
                    <a:gd name="f130" fmla="val 132"/>
                    <a:gd name="f131" fmla="val 164"/>
                    <a:gd name="f132" fmla="val 282"/>
                    <a:gd name="f133" fmla="val 246"/>
                    <a:gd name="f134" fmla="val 84"/>
                    <a:gd name="f135" fmla="val 74"/>
                    <a:gd name="f136" fmla="val 238"/>
                    <a:gd name="f137" fmla="val 54"/>
                    <a:gd name="f138" fmla="val 220"/>
                    <a:gd name="f139" fmla="val 14"/>
                    <a:gd name="f140" fmla="val 12"/>
                    <a:gd name="f141" fmla="val 204"/>
                    <a:gd name="f142" fmla="val 10"/>
                    <a:gd name="f143" fmla="val 2"/>
                    <a:gd name="f144" fmla="val 36"/>
                    <a:gd name="f145" fmla="val 70"/>
                    <a:gd name="f146" fmla="val 6"/>
                    <a:gd name="f147" fmla="val 86"/>
                    <a:gd name="f148" fmla="val 114"/>
                    <a:gd name="f149" fmla="val 318"/>
                    <a:gd name="f150" fmla="val 16"/>
                    <a:gd name="f151" fmla="val 20"/>
                    <a:gd name="f152" fmla="val 168"/>
                    <a:gd name="f153" fmla="val 336"/>
                    <a:gd name="f154" fmla="val 400"/>
                    <a:gd name="f155" fmla="val 334"/>
                    <a:gd name="f156" fmla="val 426"/>
                    <a:gd name="f157" fmla="val 218"/>
                    <a:gd name="f158" fmla="val 178"/>
                    <a:gd name="f159" fmla="val 520"/>
                    <a:gd name="f160" fmla="val 142"/>
                    <a:gd name="f161" fmla="val 112"/>
                    <a:gd name="f162" fmla="val 68"/>
                    <a:gd name="f163" fmla="val 34"/>
                    <a:gd name="f164" fmla="val 602"/>
                    <a:gd name="f165" fmla="val 628"/>
                    <a:gd name="f166" fmla="val 630"/>
                    <a:gd name="f167" fmla="val 644"/>
                    <a:gd name="f168" fmla="val 8"/>
                    <a:gd name="f169" fmla="val 648"/>
                    <a:gd name="f170" fmla="val 650"/>
                    <a:gd name="f171" fmla="val 636"/>
                    <a:gd name="f172" fmla="val 92"/>
                    <a:gd name="f173" fmla="val 684"/>
                    <a:gd name="f174" fmla="val 686"/>
                    <a:gd name="f175" fmla="val 136"/>
                    <a:gd name="f176" fmla="val 592"/>
                    <a:gd name="f177" fmla="val 574"/>
                    <a:gd name="f178" fmla="val 702"/>
                    <a:gd name="f179" fmla="val 706"/>
                    <a:gd name="f180" fmla="val 558"/>
                    <a:gd name="f181" fmla="val 196"/>
                    <a:gd name="f182" fmla="val 234"/>
                    <a:gd name="f183" fmla="val 272"/>
                    <a:gd name="f184" fmla="val 504"/>
                    <a:gd name="f185" fmla="val 310"/>
                    <a:gd name="f186" fmla="val 482"/>
                    <a:gd name="f187" fmla="val 464"/>
                    <a:gd name="f188" fmla="val 508"/>
                    <a:gd name="f189" fmla="val 600"/>
                    <a:gd name="f190" fmla="val 660"/>
                    <a:gd name="f191" fmla="val 768"/>
                    <a:gd name="f192" fmla="val 776"/>
                    <a:gd name="f193" fmla="val 718"/>
                    <a:gd name="f194" fmla="val 752"/>
                    <a:gd name="f195" fmla="val 808"/>
                    <a:gd name="f196" fmla="val 816"/>
                    <a:gd name="f197" fmla="val 770"/>
                    <a:gd name="f198" fmla="val 812"/>
                    <a:gd name="f199" fmla="val 852"/>
                    <a:gd name="f200" fmla="val 382"/>
                    <a:gd name="f201" fmla="val 386"/>
                    <a:gd name="f202" fmla="val 810"/>
                    <a:gd name="f203" fmla="val 656"/>
                    <a:gd name="f204" fmla="val 390"/>
                    <a:gd name="f205" fmla="val 556"/>
                    <a:gd name="f206" fmla="val 510"/>
                    <a:gd name="f207" fmla="val 466"/>
                    <a:gd name="f208" fmla="val 436"/>
                    <a:gd name="f209" fmla="val 484"/>
                    <a:gd name="f210" fmla="val 476"/>
                    <a:gd name="f211" fmla="val 506"/>
                    <a:gd name="f212" fmla="val 514"/>
                    <a:gd name="f213" fmla="val 564"/>
                    <a:gd name="f214" fmla="val 576"/>
                    <a:gd name="f215" fmla="val 594"/>
                    <a:gd name="f216" fmla="val 610"/>
                    <a:gd name="f217" fmla="val 620"/>
                    <a:gd name="f218" fmla="val 734"/>
                    <a:gd name="f219" fmla="val 652"/>
                    <a:gd name="f220" fmla="val 638"/>
                    <a:gd name="f221" fmla="val 632"/>
                    <a:gd name="f222" fmla="val 714"/>
                    <a:gd name="f223" fmla="+- 0 0 -90"/>
                    <a:gd name="f224" fmla="*/ f4 1 750"/>
                    <a:gd name="f225" fmla="*/ f5 1 856"/>
                    <a:gd name="f226" fmla="+- f8 0 f6"/>
                    <a:gd name="f227" fmla="+- f7 0 f6"/>
                    <a:gd name="f228" fmla="*/ f223 f0 1"/>
                    <a:gd name="f229" fmla="*/ f227 1 750"/>
                    <a:gd name="f230" fmla="*/ f226 1 856"/>
                    <a:gd name="f231" fmla="*/ 664 f227 1"/>
                    <a:gd name="f232" fmla="*/ 570 f226 1"/>
                    <a:gd name="f233" fmla="*/ 582 f227 1"/>
                    <a:gd name="f234" fmla="*/ 526 f226 1"/>
                    <a:gd name="f235" fmla="*/ 490 f227 1"/>
                    <a:gd name="f236" fmla="*/ 480 f226 1"/>
                    <a:gd name="f237" fmla="*/ 492 f227 1"/>
                    <a:gd name="f238" fmla="*/ 380 f226 1"/>
                    <a:gd name="f239" fmla="*/ 730 f227 1"/>
                    <a:gd name="f240" fmla="*/ 366 f226 1"/>
                    <a:gd name="f241" fmla="*/ 744 f227 1"/>
                    <a:gd name="f242" fmla="*/ 306 f226 1"/>
                    <a:gd name="f243" fmla="*/ 748 f227 1"/>
                    <a:gd name="f244" fmla="*/ 228 f226 1"/>
                    <a:gd name="f245" fmla="*/ 738 f227 1"/>
                    <a:gd name="f246" fmla="*/ 206 f226 1"/>
                    <a:gd name="f247" fmla="*/ 674 f227 1"/>
                    <a:gd name="f248" fmla="*/ 174 f226 1"/>
                    <a:gd name="f249" fmla="*/ 584 f227 1"/>
                    <a:gd name="f250" fmla="*/ 284 f226 1"/>
                    <a:gd name="f251" fmla="*/ 552 f227 1"/>
                    <a:gd name="f252" fmla="*/ 398 f227 1"/>
                    <a:gd name="f253" fmla="*/ 394 f226 1"/>
                    <a:gd name="f254" fmla="*/ 394 f227 1"/>
                    <a:gd name="f255" fmla="*/ 212 f226 1"/>
                    <a:gd name="f256" fmla="*/ 172 f226 1"/>
                    <a:gd name="f257" fmla="*/ 88 f226 1"/>
                    <a:gd name="f258" fmla="*/ 384 f227 1"/>
                    <a:gd name="f259" fmla="*/ 0 f226 1"/>
                    <a:gd name="f260" fmla="*/ 356 f227 1"/>
                    <a:gd name="f261" fmla="*/ 46 f226 1"/>
                    <a:gd name="f262" fmla="*/ 352 f227 1"/>
                    <a:gd name="f263" fmla="*/ 108 f226 1"/>
                    <a:gd name="f264" fmla="*/ 200 f226 1"/>
                    <a:gd name="f265" fmla="*/ 362 f227 1"/>
                    <a:gd name="f266" fmla="*/ 302 f226 1"/>
                    <a:gd name="f267" fmla="*/ 274 f227 1"/>
                    <a:gd name="f268" fmla="*/ 352 f226 1"/>
                    <a:gd name="f269" fmla="*/ 144 f227 1"/>
                    <a:gd name="f270" fmla="*/ 152 f226 1"/>
                    <a:gd name="f271" fmla="*/ 84 f227 1"/>
                    <a:gd name="f272" fmla="*/ 170 f226 1"/>
                    <a:gd name="f273" fmla="*/ 14 f227 1"/>
                    <a:gd name="f274" fmla="*/ 2 f227 1"/>
                    <a:gd name="f275" fmla="*/ 222 f226 1"/>
                    <a:gd name="f276" fmla="*/ 70 f227 1"/>
                    <a:gd name="f277" fmla="*/ 278 f226 1"/>
                    <a:gd name="f278" fmla="*/ 114 f227 1"/>
                    <a:gd name="f279" fmla="*/ 304 f226 1"/>
                    <a:gd name="f280" fmla="*/ 168 f227 1"/>
                    <a:gd name="f281" fmla="*/ 330 f226 1"/>
                    <a:gd name="f282" fmla="*/ 296 f227 1"/>
                    <a:gd name="f283" fmla="*/ 400 f226 1"/>
                    <a:gd name="f284" fmla="*/ 218 f227 1"/>
                    <a:gd name="f285" fmla="*/ 498 f226 1"/>
                    <a:gd name="f286" fmla="*/ 16 f227 1"/>
                    <a:gd name="f287" fmla="*/ 502 f226 1"/>
                    <a:gd name="f288" fmla="*/ 6 f227 1"/>
                    <a:gd name="f289" fmla="*/ 552 f226 1"/>
                    <a:gd name="f290" fmla="*/ 628 f226 1"/>
                    <a:gd name="f291" fmla="*/ 10 f227 1"/>
                    <a:gd name="f292" fmla="*/ 650 f226 1"/>
                    <a:gd name="f293" fmla="*/ 74 f227 1"/>
                    <a:gd name="f294" fmla="*/ 684 f226 1"/>
                    <a:gd name="f295" fmla="*/ 164 f227 1"/>
                    <a:gd name="f296" fmla="*/ 574 f226 1"/>
                    <a:gd name="f297" fmla="*/ 196 f227 1"/>
                    <a:gd name="f298" fmla="*/ 464 f226 1"/>
                    <a:gd name="f299" fmla="*/ 354 f227 1"/>
                    <a:gd name="f300" fmla="*/ 644 f226 1"/>
                    <a:gd name="f301" fmla="*/ 686 f226 1"/>
                    <a:gd name="f302" fmla="*/ 304 f227 1"/>
                    <a:gd name="f303" fmla="*/ 816 f226 1"/>
                    <a:gd name="f304" fmla="*/ 856 f226 1"/>
                    <a:gd name="f305" fmla="*/ 386 f227 1"/>
                    <a:gd name="f306" fmla="*/ 852 f226 1"/>
                    <a:gd name="f307" fmla="*/ 396 f227 1"/>
                    <a:gd name="f308" fmla="*/ 750 f226 1"/>
                    <a:gd name="f309" fmla="*/ 498 f227 1"/>
                    <a:gd name="f310" fmla="*/ 768 f226 1"/>
                    <a:gd name="f311" fmla="*/ 390 f227 1"/>
                    <a:gd name="f312" fmla="*/ 600 f226 1"/>
                    <a:gd name="f313" fmla="*/ 436 f227 1"/>
                    <a:gd name="f314" fmla="*/ 484 f226 1"/>
                    <a:gd name="f315" fmla="*/ 564 f227 1"/>
                    <a:gd name="f316" fmla="*/ 562 f226 1"/>
                    <a:gd name="f317" fmla="*/ 614 f227 1"/>
                    <a:gd name="f318" fmla="*/ 594 f226 1"/>
                    <a:gd name="f319" fmla="*/ 658 f227 1"/>
                    <a:gd name="f320" fmla="*/ 620 f226 1"/>
                    <a:gd name="f321" fmla="*/ 746 f227 1"/>
                    <a:gd name="f322" fmla="*/ 636 f226 1"/>
                    <a:gd name="f323" fmla="*/ 680 f227 1"/>
                    <a:gd name="f324" fmla="*/ 580 f226 1"/>
                    <a:gd name="f325" fmla="*/ f228 1 f3"/>
                    <a:gd name="f326" fmla="*/ f231 1 750"/>
                    <a:gd name="f327" fmla="*/ f232 1 856"/>
                    <a:gd name="f328" fmla="*/ f233 1 750"/>
                    <a:gd name="f329" fmla="*/ f234 1 856"/>
                    <a:gd name="f330" fmla="*/ f235 1 750"/>
                    <a:gd name="f331" fmla="*/ f236 1 856"/>
                    <a:gd name="f332" fmla="*/ f237 1 750"/>
                    <a:gd name="f333" fmla="*/ f238 1 856"/>
                    <a:gd name="f334" fmla="*/ f239 1 750"/>
                    <a:gd name="f335" fmla="*/ f240 1 856"/>
                    <a:gd name="f336" fmla="*/ f241 1 750"/>
                    <a:gd name="f337" fmla="*/ f242 1 856"/>
                    <a:gd name="f338" fmla="*/ f243 1 750"/>
                    <a:gd name="f339" fmla="*/ f244 1 856"/>
                    <a:gd name="f340" fmla="*/ f245 1 750"/>
                    <a:gd name="f341" fmla="*/ f246 1 856"/>
                    <a:gd name="f342" fmla="*/ f247 1 750"/>
                    <a:gd name="f343" fmla="*/ f248 1 856"/>
                    <a:gd name="f344" fmla="*/ f249 1 750"/>
                    <a:gd name="f345" fmla="*/ f250 1 856"/>
                    <a:gd name="f346" fmla="*/ f251 1 750"/>
                    <a:gd name="f347" fmla="*/ f252 1 750"/>
                    <a:gd name="f348" fmla="*/ f253 1 856"/>
                    <a:gd name="f349" fmla="*/ f254 1 750"/>
                    <a:gd name="f350" fmla="*/ f255 1 856"/>
                    <a:gd name="f351" fmla="*/ f256 1 856"/>
                    <a:gd name="f352" fmla="*/ f257 1 856"/>
                    <a:gd name="f353" fmla="*/ f258 1 750"/>
                    <a:gd name="f354" fmla="*/ f259 1 856"/>
                    <a:gd name="f355" fmla="*/ f260 1 750"/>
                    <a:gd name="f356" fmla="*/ f261 1 856"/>
                    <a:gd name="f357" fmla="*/ f262 1 750"/>
                    <a:gd name="f358" fmla="*/ f263 1 856"/>
                    <a:gd name="f359" fmla="*/ f264 1 856"/>
                    <a:gd name="f360" fmla="*/ f265 1 750"/>
                    <a:gd name="f361" fmla="*/ f266 1 856"/>
                    <a:gd name="f362" fmla="*/ f267 1 750"/>
                    <a:gd name="f363" fmla="*/ f268 1 856"/>
                    <a:gd name="f364" fmla="*/ f269 1 750"/>
                    <a:gd name="f365" fmla="*/ f270 1 856"/>
                    <a:gd name="f366" fmla="*/ f271 1 750"/>
                    <a:gd name="f367" fmla="*/ f272 1 856"/>
                    <a:gd name="f368" fmla="*/ f273 1 750"/>
                    <a:gd name="f369" fmla="*/ f274 1 750"/>
                    <a:gd name="f370" fmla="*/ f275 1 856"/>
                    <a:gd name="f371" fmla="*/ f276 1 750"/>
                    <a:gd name="f372" fmla="*/ f277 1 856"/>
                    <a:gd name="f373" fmla="*/ f278 1 750"/>
                    <a:gd name="f374" fmla="*/ f279 1 856"/>
                    <a:gd name="f375" fmla="*/ f280 1 750"/>
                    <a:gd name="f376" fmla="*/ f281 1 856"/>
                    <a:gd name="f377" fmla="*/ f282 1 750"/>
                    <a:gd name="f378" fmla="*/ f283 1 856"/>
                    <a:gd name="f379" fmla="*/ f284 1 750"/>
                    <a:gd name="f380" fmla="*/ f285 1 856"/>
                    <a:gd name="f381" fmla="*/ f286 1 750"/>
                    <a:gd name="f382" fmla="*/ f287 1 856"/>
                    <a:gd name="f383" fmla="*/ f288 1 750"/>
                    <a:gd name="f384" fmla="*/ f289 1 856"/>
                    <a:gd name="f385" fmla="*/ f290 1 856"/>
                    <a:gd name="f386" fmla="*/ f291 1 750"/>
                    <a:gd name="f387" fmla="*/ f292 1 856"/>
                    <a:gd name="f388" fmla="*/ f293 1 750"/>
                    <a:gd name="f389" fmla="*/ f294 1 856"/>
                    <a:gd name="f390" fmla="*/ f295 1 750"/>
                    <a:gd name="f391" fmla="*/ f296 1 856"/>
                    <a:gd name="f392" fmla="*/ f297 1 750"/>
                    <a:gd name="f393" fmla="*/ f298 1 856"/>
                    <a:gd name="f394" fmla="*/ f299 1 750"/>
                    <a:gd name="f395" fmla="*/ f300 1 856"/>
                    <a:gd name="f396" fmla="*/ f301 1 856"/>
                    <a:gd name="f397" fmla="*/ f302 1 750"/>
                    <a:gd name="f398" fmla="*/ f303 1 856"/>
                    <a:gd name="f399" fmla="*/ f304 1 856"/>
                    <a:gd name="f400" fmla="*/ f305 1 750"/>
                    <a:gd name="f401" fmla="*/ f306 1 856"/>
                    <a:gd name="f402" fmla="*/ f307 1 750"/>
                    <a:gd name="f403" fmla="*/ f308 1 856"/>
                    <a:gd name="f404" fmla="*/ f309 1 750"/>
                    <a:gd name="f405" fmla="*/ f310 1 856"/>
                    <a:gd name="f406" fmla="*/ f311 1 750"/>
                    <a:gd name="f407" fmla="*/ f312 1 856"/>
                    <a:gd name="f408" fmla="*/ f313 1 750"/>
                    <a:gd name="f409" fmla="*/ f314 1 856"/>
                    <a:gd name="f410" fmla="*/ f315 1 750"/>
                    <a:gd name="f411" fmla="*/ f316 1 856"/>
                    <a:gd name="f412" fmla="*/ f317 1 750"/>
                    <a:gd name="f413" fmla="*/ f318 1 856"/>
                    <a:gd name="f414" fmla="*/ f319 1 750"/>
                    <a:gd name="f415" fmla="*/ f320 1 856"/>
                    <a:gd name="f416" fmla="*/ f321 1 750"/>
                    <a:gd name="f417" fmla="*/ f322 1 856"/>
                    <a:gd name="f418" fmla="*/ f323 1 750"/>
                    <a:gd name="f419" fmla="*/ f324 1 856"/>
                    <a:gd name="f420" fmla="*/ 0 1 f229"/>
                    <a:gd name="f421" fmla="*/ f7 1 f229"/>
                    <a:gd name="f422" fmla="*/ 0 1 f230"/>
                    <a:gd name="f423" fmla="*/ f8 1 f230"/>
                    <a:gd name="f424" fmla="+- f325 0 f1"/>
                    <a:gd name="f425" fmla="*/ f326 1 f229"/>
                    <a:gd name="f426" fmla="*/ f327 1 f230"/>
                    <a:gd name="f427" fmla="*/ f328 1 f229"/>
                    <a:gd name="f428" fmla="*/ f329 1 f230"/>
                    <a:gd name="f429" fmla="*/ f330 1 f229"/>
                    <a:gd name="f430" fmla="*/ f331 1 f230"/>
                    <a:gd name="f431" fmla="*/ f332 1 f229"/>
                    <a:gd name="f432" fmla="*/ f333 1 f230"/>
                    <a:gd name="f433" fmla="*/ f334 1 f229"/>
                    <a:gd name="f434" fmla="*/ f335 1 f230"/>
                    <a:gd name="f435" fmla="*/ f336 1 f229"/>
                    <a:gd name="f436" fmla="*/ f337 1 f230"/>
                    <a:gd name="f437" fmla="*/ f338 1 f229"/>
                    <a:gd name="f438" fmla="*/ f339 1 f230"/>
                    <a:gd name="f439" fmla="*/ f340 1 f229"/>
                    <a:gd name="f440" fmla="*/ f341 1 f230"/>
                    <a:gd name="f441" fmla="*/ f342 1 f229"/>
                    <a:gd name="f442" fmla="*/ f343 1 f230"/>
                    <a:gd name="f443" fmla="*/ f344 1 f229"/>
                    <a:gd name="f444" fmla="*/ f345 1 f230"/>
                    <a:gd name="f445" fmla="*/ f346 1 f229"/>
                    <a:gd name="f446" fmla="*/ f347 1 f229"/>
                    <a:gd name="f447" fmla="*/ f348 1 f230"/>
                    <a:gd name="f448" fmla="*/ f349 1 f229"/>
                    <a:gd name="f449" fmla="*/ f350 1 f230"/>
                    <a:gd name="f450" fmla="*/ f351 1 f230"/>
                    <a:gd name="f451" fmla="*/ f352 1 f230"/>
                    <a:gd name="f452" fmla="*/ f353 1 f229"/>
                    <a:gd name="f453" fmla="*/ f354 1 f230"/>
                    <a:gd name="f454" fmla="*/ f355 1 f229"/>
                    <a:gd name="f455" fmla="*/ f356 1 f230"/>
                    <a:gd name="f456" fmla="*/ f357 1 f229"/>
                    <a:gd name="f457" fmla="*/ f358 1 f230"/>
                    <a:gd name="f458" fmla="*/ f359 1 f230"/>
                    <a:gd name="f459" fmla="*/ f360 1 f229"/>
                    <a:gd name="f460" fmla="*/ f361 1 f230"/>
                    <a:gd name="f461" fmla="*/ f362 1 f229"/>
                    <a:gd name="f462" fmla="*/ f363 1 f230"/>
                    <a:gd name="f463" fmla="*/ f364 1 f229"/>
                    <a:gd name="f464" fmla="*/ f365 1 f230"/>
                    <a:gd name="f465" fmla="*/ f366 1 f229"/>
                    <a:gd name="f466" fmla="*/ f367 1 f230"/>
                    <a:gd name="f467" fmla="*/ f368 1 f229"/>
                    <a:gd name="f468" fmla="*/ f369 1 f229"/>
                    <a:gd name="f469" fmla="*/ f370 1 f230"/>
                    <a:gd name="f470" fmla="*/ f371 1 f229"/>
                    <a:gd name="f471" fmla="*/ f372 1 f230"/>
                    <a:gd name="f472" fmla="*/ f373 1 f229"/>
                    <a:gd name="f473" fmla="*/ f374 1 f230"/>
                    <a:gd name="f474" fmla="*/ f375 1 f229"/>
                    <a:gd name="f475" fmla="*/ f376 1 f230"/>
                    <a:gd name="f476" fmla="*/ f377 1 f229"/>
                    <a:gd name="f477" fmla="*/ f378 1 f230"/>
                    <a:gd name="f478" fmla="*/ f379 1 f229"/>
                    <a:gd name="f479" fmla="*/ f380 1 f230"/>
                    <a:gd name="f480" fmla="*/ f381 1 f229"/>
                    <a:gd name="f481" fmla="*/ f382 1 f230"/>
                    <a:gd name="f482" fmla="*/ f383 1 f229"/>
                    <a:gd name="f483" fmla="*/ f384 1 f230"/>
                    <a:gd name="f484" fmla="*/ f385 1 f230"/>
                    <a:gd name="f485" fmla="*/ f386 1 f229"/>
                    <a:gd name="f486" fmla="*/ f387 1 f230"/>
                    <a:gd name="f487" fmla="*/ f388 1 f229"/>
                    <a:gd name="f488" fmla="*/ f389 1 f230"/>
                    <a:gd name="f489" fmla="*/ f390 1 f229"/>
                    <a:gd name="f490" fmla="*/ f391 1 f230"/>
                    <a:gd name="f491" fmla="*/ f392 1 f229"/>
                    <a:gd name="f492" fmla="*/ f393 1 f230"/>
                    <a:gd name="f493" fmla="*/ f394 1 f229"/>
                    <a:gd name="f494" fmla="*/ f395 1 f230"/>
                    <a:gd name="f495" fmla="*/ f396 1 f230"/>
                    <a:gd name="f496" fmla="*/ f397 1 f229"/>
                    <a:gd name="f497" fmla="*/ f398 1 f230"/>
                    <a:gd name="f498" fmla="*/ f399 1 f230"/>
                    <a:gd name="f499" fmla="*/ f400 1 f229"/>
                    <a:gd name="f500" fmla="*/ f401 1 f230"/>
                    <a:gd name="f501" fmla="*/ f402 1 f229"/>
                    <a:gd name="f502" fmla="*/ f403 1 f230"/>
                    <a:gd name="f503" fmla="*/ f404 1 f229"/>
                    <a:gd name="f504" fmla="*/ f405 1 f230"/>
                    <a:gd name="f505" fmla="*/ f406 1 f229"/>
                    <a:gd name="f506" fmla="*/ f407 1 f230"/>
                    <a:gd name="f507" fmla="*/ f408 1 f229"/>
                    <a:gd name="f508" fmla="*/ f409 1 f230"/>
                    <a:gd name="f509" fmla="*/ f410 1 f229"/>
                    <a:gd name="f510" fmla="*/ f411 1 f230"/>
                    <a:gd name="f511" fmla="*/ f412 1 f229"/>
                    <a:gd name="f512" fmla="*/ f413 1 f230"/>
                    <a:gd name="f513" fmla="*/ f414 1 f229"/>
                    <a:gd name="f514" fmla="*/ f415 1 f230"/>
                    <a:gd name="f515" fmla="*/ f416 1 f229"/>
                    <a:gd name="f516" fmla="*/ f417 1 f230"/>
                    <a:gd name="f517" fmla="*/ f418 1 f229"/>
                    <a:gd name="f518" fmla="*/ f419 1 f230"/>
                    <a:gd name="f519" fmla="*/ f420 f224 1"/>
                    <a:gd name="f520" fmla="*/ f421 f224 1"/>
                    <a:gd name="f521" fmla="*/ f423 f225 1"/>
                    <a:gd name="f522" fmla="*/ f422 f225 1"/>
                    <a:gd name="f523" fmla="*/ f425 f224 1"/>
                    <a:gd name="f524" fmla="*/ f426 f225 1"/>
                    <a:gd name="f525" fmla="*/ f427 f224 1"/>
                    <a:gd name="f526" fmla="*/ f428 f225 1"/>
                    <a:gd name="f527" fmla="*/ f429 f224 1"/>
                    <a:gd name="f528" fmla="*/ f430 f225 1"/>
                    <a:gd name="f529" fmla="*/ f431 f224 1"/>
                    <a:gd name="f530" fmla="*/ f432 f225 1"/>
                    <a:gd name="f531" fmla="*/ f433 f224 1"/>
                    <a:gd name="f532" fmla="*/ f434 f225 1"/>
                    <a:gd name="f533" fmla="*/ f435 f224 1"/>
                    <a:gd name="f534" fmla="*/ f436 f225 1"/>
                    <a:gd name="f535" fmla="*/ f437 f224 1"/>
                    <a:gd name="f536" fmla="*/ f438 f225 1"/>
                    <a:gd name="f537" fmla="*/ f439 f224 1"/>
                    <a:gd name="f538" fmla="*/ f440 f225 1"/>
                    <a:gd name="f539" fmla="*/ f441 f224 1"/>
                    <a:gd name="f540" fmla="*/ f442 f225 1"/>
                    <a:gd name="f541" fmla="*/ f443 f224 1"/>
                    <a:gd name="f542" fmla="*/ f444 f225 1"/>
                    <a:gd name="f543" fmla="*/ f445 f224 1"/>
                    <a:gd name="f544" fmla="*/ f446 f224 1"/>
                    <a:gd name="f545" fmla="*/ f447 f225 1"/>
                    <a:gd name="f546" fmla="*/ f448 f224 1"/>
                    <a:gd name="f547" fmla="*/ f449 f225 1"/>
                    <a:gd name="f548" fmla="*/ f450 f225 1"/>
                    <a:gd name="f549" fmla="*/ f451 f225 1"/>
                    <a:gd name="f550" fmla="*/ f452 f224 1"/>
                    <a:gd name="f551" fmla="*/ f453 f225 1"/>
                    <a:gd name="f552" fmla="*/ f454 f224 1"/>
                    <a:gd name="f553" fmla="*/ f455 f225 1"/>
                    <a:gd name="f554" fmla="*/ f456 f224 1"/>
                    <a:gd name="f555" fmla="*/ f457 f225 1"/>
                    <a:gd name="f556" fmla="*/ f458 f225 1"/>
                    <a:gd name="f557" fmla="*/ f459 f224 1"/>
                    <a:gd name="f558" fmla="*/ f460 f225 1"/>
                    <a:gd name="f559" fmla="*/ f461 f224 1"/>
                    <a:gd name="f560" fmla="*/ f462 f225 1"/>
                    <a:gd name="f561" fmla="*/ f463 f224 1"/>
                    <a:gd name="f562" fmla="*/ f464 f225 1"/>
                    <a:gd name="f563" fmla="*/ f465 f224 1"/>
                    <a:gd name="f564" fmla="*/ f466 f225 1"/>
                    <a:gd name="f565" fmla="*/ f467 f224 1"/>
                    <a:gd name="f566" fmla="*/ f468 f224 1"/>
                    <a:gd name="f567" fmla="*/ f469 f225 1"/>
                    <a:gd name="f568" fmla="*/ f470 f224 1"/>
                    <a:gd name="f569" fmla="*/ f471 f225 1"/>
                    <a:gd name="f570" fmla="*/ f472 f224 1"/>
                    <a:gd name="f571" fmla="*/ f473 f225 1"/>
                    <a:gd name="f572" fmla="*/ f474 f224 1"/>
                    <a:gd name="f573" fmla="*/ f475 f225 1"/>
                    <a:gd name="f574" fmla="*/ f476 f224 1"/>
                    <a:gd name="f575" fmla="*/ f477 f225 1"/>
                    <a:gd name="f576" fmla="*/ f478 f224 1"/>
                    <a:gd name="f577" fmla="*/ f479 f225 1"/>
                    <a:gd name="f578" fmla="*/ f480 f224 1"/>
                    <a:gd name="f579" fmla="*/ f481 f225 1"/>
                    <a:gd name="f580" fmla="*/ f482 f224 1"/>
                    <a:gd name="f581" fmla="*/ f483 f225 1"/>
                    <a:gd name="f582" fmla="*/ f484 f225 1"/>
                    <a:gd name="f583" fmla="*/ f485 f224 1"/>
                    <a:gd name="f584" fmla="*/ f486 f225 1"/>
                    <a:gd name="f585" fmla="*/ f487 f224 1"/>
                    <a:gd name="f586" fmla="*/ f488 f225 1"/>
                    <a:gd name="f587" fmla="*/ f489 f224 1"/>
                    <a:gd name="f588" fmla="*/ f490 f225 1"/>
                    <a:gd name="f589" fmla="*/ f491 f224 1"/>
                    <a:gd name="f590" fmla="*/ f492 f225 1"/>
                    <a:gd name="f591" fmla="*/ f493 f224 1"/>
                    <a:gd name="f592" fmla="*/ f494 f225 1"/>
                    <a:gd name="f593" fmla="*/ f495 f225 1"/>
                    <a:gd name="f594" fmla="*/ f496 f224 1"/>
                    <a:gd name="f595" fmla="*/ f497 f225 1"/>
                    <a:gd name="f596" fmla="*/ f498 f225 1"/>
                    <a:gd name="f597" fmla="*/ f499 f224 1"/>
                    <a:gd name="f598" fmla="*/ f500 f225 1"/>
                    <a:gd name="f599" fmla="*/ f501 f224 1"/>
                    <a:gd name="f600" fmla="*/ f502 f225 1"/>
                    <a:gd name="f601" fmla="*/ f503 f224 1"/>
                    <a:gd name="f602" fmla="*/ f504 f225 1"/>
                    <a:gd name="f603" fmla="*/ f505 f224 1"/>
                    <a:gd name="f604" fmla="*/ f506 f225 1"/>
                    <a:gd name="f605" fmla="*/ f507 f224 1"/>
                    <a:gd name="f606" fmla="*/ f508 f225 1"/>
                    <a:gd name="f607" fmla="*/ f509 f224 1"/>
                    <a:gd name="f608" fmla="*/ f510 f225 1"/>
                    <a:gd name="f609" fmla="*/ f511 f224 1"/>
                    <a:gd name="f610" fmla="*/ f512 f225 1"/>
                    <a:gd name="f611" fmla="*/ f513 f224 1"/>
                    <a:gd name="f612" fmla="*/ f514 f225 1"/>
                    <a:gd name="f613" fmla="*/ f515 f224 1"/>
                    <a:gd name="f614" fmla="*/ f516 f225 1"/>
                    <a:gd name="f615" fmla="*/ f517 f224 1"/>
                    <a:gd name="f616" fmla="*/ f518 f225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424">
                      <a:pos x="f523" y="f524"/>
                    </a:cxn>
                    <a:cxn ang="f424">
                      <a:pos x="f525" y="f526"/>
                    </a:cxn>
                    <a:cxn ang="f424">
                      <a:pos x="f527" y="f528"/>
                    </a:cxn>
                    <a:cxn ang="f424">
                      <a:pos x="f529" y="f530"/>
                    </a:cxn>
                    <a:cxn ang="f424">
                      <a:pos x="f531" y="f532"/>
                    </a:cxn>
                    <a:cxn ang="f424">
                      <a:pos x="f533" y="f534"/>
                    </a:cxn>
                    <a:cxn ang="f424">
                      <a:pos x="f535" y="f536"/>
                    </a:cxn>
                    <a:cxn ang="f424">
                      <a:pos x="f537" y="f538"/>
                    </a:cxn>
                    <a:cxn ang="f424">
                      <a:pos x="f539" y="f540"/>
                    </a:cxn>
                    <a:cxn ang="f424">
                      <a:pos x="f541" y="f542"/>
                    </a:cxn>
                    <a:cxn ang="f424">
                      <a:pos x="f543" y="f534"/>
                    </a:cxn>
                    <a:cxn ang="f424">
                      <a:pos x="f544" y="f545"/>
                    </a:cxn>
                    <a:cxn ang="f424">
                      <a:pos x="f546" y="f547"/>
                    </a:cxn>
                    <a:cxn ang="f424">
                      <a:pos x="f544" y="f548"/>
                    </a:cxn>
                    <a:cxn ang="f424">
                      <a:pos x="f544" y="f549"/>
                    </a:cxn>
                    <a:cxn ang="f424">
                      <a:pos x="f550" y="f551"/>
                    </a:cxn>
                    <a:cxn ang="f424">
                      <a:pos x="f552" y="f553"/>
                    </a:cxn>
                    <a:cxn ang="f424">
                      <a:pos x="f554" y="f555"/>
                    </a:cxn>
                    <a:cxn ang="f424">
                      <a:pos x="f552" y="f556"/>
                    </a:cxn>
                    <a:cxn ang="f424">
                      <a:pos x="f557" y="f558"/>
                    </a:cxn>
                    <a:cxn ang="f424">
                      <a:pos x="f559" y="f560"/>
                    </a:cxn>
                    <a:cxn ang="f424">
                      <a:pos x="f561" y="f562"/>
                    </a:cxn>
                    <a:cxn ang="f424">
                      <a:pos x="f563" y="f564"/>
                    </a:cxn>
                    <a:cxn ang="f424">
                      <a:pos x="f565" y="f538"/>
                    </a:cxn>
                    <a:cxn ang="f424">
                      <a:pos x="f566" y="f567"/>
                    </a:cxn>
                    <a:cxn ang="f424">
                      <a:pos x="f568" y="f569"/>
                    </a:cxn>
                    <a:cxn ang="f424">
                      <a:pos x="f570" y="f571"/>
                    </a:cxn>
                    <a:cxn ang="f424">
                      <a:pos x="f572" y="f573"/>
                    </a:cxn>
                    <a:cxn ang="f424">
                      <a:pos x="f574" y="f575"/>
                    </a:cxn>
                    <a:cxn ang="f424">
                      <a:pos x="f576" y="f577"/>
                    </a:cxn>
                    <a:cxn ang="f424">
                      <a:pos x="f578" y="f579"/>
                    </a:cxn>
                    <a:cxn ang="f424">
                      <a:pos x="f580" y="f581"/>
                    </a:cxn>
                    <a:cxn ang="f424">
                      <a:pos x="f566" y="f582"/>
                    </a:cxn>
                    <a:cxn ang="f424">
                      <a:pos x="f583" y="f584"/>
                    </a:cxn>
                    <a:cxn ang="f424">
                      <a:pos x="f585" y="f586"/>
                    </a:cxn>
                    <a:cxn ang="f424">
                      <a:pos x="f587" y="f588"/>
                    </a:cxn>
                    <a:cxn ang="f424">
                      <a:pos x="f589" y="f581"/>
                    </a:cxn>
                    <a:cxn ang="f424">
                      <a:pos x="f554" y="f590"/>
                    </a:cxn>
                    <a:cxn ang="f424">
                      <a:pos x="f591" y="f592"/>
                    </a:cxn>
                    <a:cxn ang="f424">
                      <a:pos x="f554" y="f593"/>
                    </a:cxn>
                    <a:cxn ang="f424">
                      <a:pos x="f594" y="f595"/>
                    </a:cxn>
                    <a:cxn ang="f424">
                      <a:pos x="f557" y="f596"/>
                    </a:cxn>
                    <a:cxn ang="f424">
                      <a:pos x="f597" y="f598"/>
                    </a:cxn>
                    <a:cxn ang="f424">
                      <a:pos x="f599" y="f600"/>
                    </a:cxn>
                    <a:cxn ang="f424">
                      <a:pos x="f601" y="f602"/>
                    </a:cxn>
                    <a:cxn ang="f424">
                      <a:pos x="f603" y="f604"/>
                    </a:cxn>
                    <a:cxn ang="f424">
                      <a:pos x="f605" y="f606"/>
                    </a:cxn>
                    <a:cxn ang="f424">
                      <a:pos x="f607" y="f608"/>
                    </a:cxn>
                    <a:cxn ang="f424">
                      <a:pos x="f609" y="f610"/>
                    </a:cxn>
                    <a:cxn ang="f424">
                      <a:pos x="f611" y="f612"/>
                    </a:cxn>
                    <a:cxn ang="f424">
                      <a:pos x="f613" y="f614"/>
                    </a:cxn>
                    <a:cxn ang="f424">
                      <a:pos x="f615" y="f616"/>
                    </a:cxn>
                  </a:cxnLst>
                  <a:rect l="f519" t="f522" r="f520" b="f521"/>
                  <a:pathLst>
                    <a:path w="750" h="856">
                      <a:moveTo>
                        <a:pt x="f9" y="f10"/>
                      </a:moveTo>
                      <a:lnTo>
                        <a:pt x="f11" y="f12"/>
                      </a:lnTo>
                      <a:lnTo>
                        <a:pt x="f13" y="f14"/>
                      </a:lnTo>
                      <a:lnTo>
                        <a:pt x="f15" y="f16"/>
                      </a:lnTo>
                      <a:lnTo>
                        <a:pt x="f15" y="f16"/>
                      </a:lnTo>
                      <a:lnTo>
                        <a:pt x="f17" y="f18"/>
                      </a:lnTo>
                      <a:lnTo>
                        <a:pt x="f19" y="f20"/>
                      </a:lnTo>
                      <a:lnTo>
                        <a:pt x="f21" y="f22"/>
                      </a:lnTo>
                      <a:lnTo>
                        <a:pt x="f23" y="f24"/>
                      </a:lnTo>
                      <a:lnTo>
                        <a:pt x="f25" y="f26"/>
                      </a:lnTo>
                      <a:lnTo>
                        <a:pt x="f25" y="f26"/>
                      </a:lnTo>
                      <a:lnTo>
                        <a:pt x="f16" y="f27"/>
                      </a:lnTo>
                      <a:lnTo>
                        <a:pt x="f16" y="f27"/>
                      </a:lnTo>
                      <a:lnTo>
                        <a:pt x="f28" y="f22"/>
                      </a:lnTo>
                      <a:lnTo>
                        <a:pt x="f24" y="f29"/>
                      </a:lnTo>
                      <a:lnTo>
                        <a:pt x="f30" y="f31"/>
                      </a:lnTo>
                      <a:lnTo>
                        <a:pt x="f32" y="f33"/>
                      </a:lnTo>
                      <a:lnTo>
                        <a:pt x="f32" y="f33"/>
                      </a:lnTo>
                      <a:lnTo>
                        <a:pt x="f34" y="f35"/>
                      </a:lnTo>
                      <a:lnTo>
                        <a:pt x="f36" y="f37"/>
                      </a:lnTo>
                      <a:lnTo>
                        <a:pt x="f38" y="f39"/>
                      </a:lnTo>
                      <a:lnTo>
                        <a:pt x="f40" y="f41"/>
                      </a:lnTo>
                      <a:lnTo>
                        <a:pt x="f40" y="f41"/>
                      </a:lnTo>
                      <a:lnTo>
                        <a:pt x="f42" y="f43"/>
                      </a:lnTo>
                      <a:lnTo>
                        <a:pt x="f23" y="f44"/>
                      </a:lnTo>
                      <a:lnTo>
                        <a:pt x="f21" y="f45"/>
                      </a:lnTo>
                      <a:lnTo>
                        <a:pt x="f46" y="f47"/>
                      </a:lnTo>
                      <a:lnTo>
                        <a:pt x="f46" y="f47"/>
                      </a:lnTo>
                      <a:lnTo>
                        <a:pt x="f48" y="f49"/>
                      </a:lnTo>
                      <a:lnTo>
                        <a:pt x="f13" y="f50"/>
                      </a:lnTo>
                      <a:lnTo>
                        <a:pt x="f11" y="f51"/>
                      </a:lnTo>
                      <a:lnTo>
                        <a:pt x="f52" y="f53"/>
                      </a:lnTo>
                      <a:lnTo>
                        <a:pt x="f52" y="f53"/>
                      </a:lnTo>
                      <a:lnTo>
                        <a:pt x="f54" y="f55"/>
                      </a:lnTo>
                      <a:lnTo>
                        <a:pt x="f56" y="f57"/>
                      </a:lnTo>
                      <a:lnTo>
                        <a:pt x="f7" y="f58"/>
                      </a:lnTo>
                      <a:lnTo>
                        <a:pt x="f56" y="f59"/>
                      </a:lnTo>
                      <a:lnTo>
                        <a:pt x="f56" y="f59"/>
                      </a:lnTo>
                      <a:lnTo>
                        <a:pt x="f13" y="f60"/>
                      </a:lnTo>
                      <a:lnTo>
                        <a:pt x="f61" y="f62"/>
                      </a:lnTo>
                      <a:lnTo>
                        <a:pt x="f63" y="f64"/>
                      </a:lnTo>
                      <a:lnTo>
                        <a:pt x="f63" y="f64"/>
                      </a:lnTo>
                      <a:lnTo>
                        <a:pt x="f65" y="f66"/>
                      </a:lnTo>
                      <a:lnTo>
                        <a:pt x="f67" y="f68"/>
                      </a:lnTo>
                      <a:lnTo>
                        <a:pt x="f69" y="f70"/>
                      </a:lnTo>
                      <a:lnTo>
                        <a:pt x="f15" y="f71"/>
                      </a:lnTo>
                      <a:lnTo>
                        <a:pt x="f72" y="f73"/>
                      </a:lnTo>
                      <a:lnTo>
                        <a:pt x="f72" y="f73"/>
                      </a:lnTo>
                      <a:lnTo>
                        <a:pt x="f74" y="f75"/>
                      </a:lnTo>
                      <a:lnTo>
                        <a:pt x="f76" y="f77"/>
                      </a:lnTo>
                      <a:lnTo>
                        <a:pt x="f78" y="f79"/>
                      </a:lnTo>
                      <a:lnTo>
                        <a:pt x="f80" y="f81"/>
                      </a:lnTo>
                      <a:lnTo>
                        <a:pt x="f82" y="f83"/>
                      </a:lnTo>
                      <a:lnTo>
                        <a:pt x="f82" y="f83"/>
                      </a:lnTo>
                      <a:lnTo>
                        <a:pt x="f14" y="f50"/>
                      </a:lnTo>
                      <a:lnTo>
                        <a:pt x="f14" y="f50"/>
                      </a:lnTo>
                      <a:lnTo>
                        <a:pt x="f84" y="f85"/>
                      </a:lnTo>
                      <a:lnTo>
                        <a:pt x="f86" y="f87"/>
                      </a:lnTo>
                      <a:lnTo>
                        <a:pt x="f88" y="f89"/>
                      </a:lnTo>
                      <a:lnTo>
                        <a:pt x="f90" y="f91"/>
                      </a:lnTo>
                      <a:lnTo>
                        <a:pt x="f90" y="f91"/>
                      </a:lnTo>
                      <a:lnTo>
                        <a:pt x="f92" y="f93"/>
                      </a:lnTo>
                      <a:lnTo>
                        <a:pt x="f92" y="f94"/>
                      </a:lnTo>
                      <a:lnTo>
                        <a:pt x="f92" y="f95"/>
                      </a:lnTo>
                      <a:lnTo>
                        <a:pt x="f91" y="f96"/>
                      </a:lnTo>
                      <a:lnTo>
                        <a:pt x="f91" y="f96"/>
                      </a:lnTo>
                      <a:lnTo>
                        <a:pt x="f97" y="f98"/>
                      </a:lnTo>
                      <a:lnTo>
                        <a:pt x="f99" y="f100"/>
                      </a:lnTo>
                      <a:lnTo>
                        <a:pt x="f24" y="f101"/>
                      </a:lnTo>
                      <a:lnTo>
                        <a:pt x="f90" y="f102"/>
                      </a:lnTo>
                      <a:lnTo>
                        <a:pt x="f90" y="f102"/>
                      </a:lnTo>
                      <a:lnTo>
                        <a:pt x="f90" y="f103"/>
                      </a:lnTo>
                      <a:lnTo>
                        <a:pt x="f30" y="f104"/>
                      </a:lnTo>
                      <a:lnTo>
                        <a:pt x="f105" y="f106"/>
                      </a:lnTo>
                      <a:lnTo>
                        <a:pt x="f90" y="f107"/>
                      </a:lnTo>
                      <a:lnTo>
                        <a:pt x="f90" y="f107"/>
                      </a:lnTo>
                      <a:lnTo>
                        <a:pt x="f91" y="f108"/>
                      </a:lnTo>
                      <a:lnTo>
                        <a:pt x="f109" y="f110"/>
                      </a:lnTo>
                      <a:lnTo>
                        <a:pt x="f109" y="f6"/>
                      </a:lnTo>
                      <a:lnTo>
                        <a:pt x="f111" y="f6"/>
                      </a:lnTo>
                      <a:lnTo>
                        <a:pt x="f112" y="f6"/>
                      </a:lnTo>
                      <a:lnTo>
                        <a:pt x="f113" y="f6"/>
                      </a:lnTo>
                      <a:lnTo>
                        <a:pt x="f113" y="f110"/>
                      </a:lnTo>
                      <a:lnTo>
                        <a:pt x="f113" y="f110"/>
                      </a:lnTo>
                      <a:lnTo>
                        <a:pt x="f45" y="f108"/>
                      </a:lnTo>
                      <a:lnTo>
                        <a:pt x="f87" y="f107"/>
                      </a:lnTo>
                      <a:lnTo>
                        <a:pt x="f114" y="f106"/>
                      </a:lnTo>
                      <a:lnTo>
                        <a:pt x="f51" y="f104"/>
                      </a:lnTo>
                      <a:lnTo>
                        <a:pt x="f115" y="f116"/>
                      </a:lnTo>
                      <a:lnTo>
                        <a:pt x="f115" y="f116"/>
                      </a:lnTo>
                      <a:lnTo>
                        <a:pt x="f87" y="f117"/>
                      </a:lnTo>
                      <a:lnTo>
                        <a:pt x="f87" y="f70"/>
                      </a:lnTo>
                      <a:lnTo>
                        <a:pt x="f95" y="f101"/>
                      </a:lnTo>
                      <a:lnTo>
                        <a:pt x="f118" y="f100"/>
                      </a:lnTo>
                      <a:lnTo>
                        <a:pt x="f45" y="f119"/>
                      </a:lnTo>
                      <a:lnTo>
                        <a:pt x="f45" y="f119"/>
                      </a:lnTo>
                      <a:lnTo>
                        <a:pt x="f39" y="f60"/>
                      </a:lnTo>
                      <a:lnTo>
                        <a:pt x="f39" y="f60"/>
                      </a:lnTo>
                      <a:lnTo>
                        <a:pt x="f2" y="f95"/>
                      </a:lnTo>
                      <a:lnTo>
                        <a:pt x="f120" y="f94"/>
                      </a:lnTo>
                      <a:lnTo>
                        <a:pt x="f2" y="f121"/>
                      </a:lnTo>
                      <a:lnTo>
                        <a:pt x="f45" y="f92"/>
                      </a:lnTo>
                      <a:lnTo>
                        <a:pt x="f45" y="f92"/>
                      </a:lnTo>
                      <a:lnTo>
                        <a:pt x="f122" y="f123"/>
                      </a:lnTo>
                      <a:lnTo>
                        <a:pt x="f124" y="f115"/>
                      </a:lnTo>
                      <a:lnTo>
                        <a:pt x="f125" y="f126"/>
                      </a:lnTo>
                      <a:lnTo>
                        <a:pt x="f98" y="f114"/>
                      </a:lnTo>
                      <a:lnTo>
                        <a:pt x="f98" y="f114"/>
                      </a:lnTo>
                      <a:lnTo>
                        <a:pt x="f127" y="f128"/>
                      </a:lnTo>
                      <a:lnTo>
                        <a:pt x="f129" y="f81"/>
                      </a:lnTo>
                      <a:lnTo>
                        <a:pt x="f130" y="f79"/>
                      </a:lnTo>
                      <a:lnTo>
                        <a:pt x="f131" y="f132"/>
                      </a:lnTo>
                      <a:lnTo>
                        <a:pt x="f131" y="f132"/>
                      </a:lnTo>
                      <a:lnTo>
                        <a:pt x="f103" y="f133"/>
                      </a:lnTo>
                      <a:lnTo>
                        <a:pt x="f134" y="f71"/>
                      </a:lnTo>
                      <a:lnTo>
                        <a:pt x="f135" y="f70"/>
                      </a:lnTo>
                      <a:lnTo>
                        <a:pt x="f100" y="f136"/>
                      </a:lnTo>
                      <a:lnTo>
                        <a:pt x="f100" y="f136"/>
                      </a:lnTo>
                      <a:lnTo>
                        <a:pt x="f137" y="f138"/>
                      </a:lnTo>
                      <a:lnTo>
                        <a:pt x="f139" y="f62"/>
                      </a:lnTo>
                      <a:lnTo>
                        <a:pt x="f140" y="f141"/>
                      </a:lnTo>
                      <a:lnTo>
                        <a:pt x="f142" y="f64"/>
                      </a:lnTo>
                      <a:lnTo>
                        <a:pt x="f142" y="f64"/>
                      </a:lnTo>
                      <a:lnTo>
                        <a:pt x="f143" y="f66"/>
                      </a:lnTo>
                      <a:lnTo>
                        <a:pt x="f143" y="f66"/>
                      </a:lnTo>
                      <a:lnTo>
                        <a:pt x="f6" y="f59"/>
                      </a:lnTo>
                      <a:lnTo>
                        <a:pt x="f143" y="f58"/>
                      </a:lnTo>
                      <a:lnTo>
                        <a:pt x="f143" y="f58"/>
                      </a:lnTo>
                      <a:lnTo>
                        <a:pt x="f144" y="f55"/>
                      </a:lnTo>
                      <a:lnTo>
                        <a:pt x="f145" y="f53"/>
                      </a:lnTo>
                      <a:lnTo>
                        <a:pt x="f110" y="f51"/>
                      </a:lnTo>
                      <a:lnTo>
                        <a:pt x="f146" y="f50"/>
                      </a:lnTo>
                      <a:lnTo>
                        <a:pt x="f147" y="f49"/>
                      </a:lnTo>
                      <a:lnTo>
                        <a:pt x="f147" y="f49"/>
                      </a:lnTo>
                      <a:lnTo>
                        <a:pt x="f148" y="f114"/>
                      </a:lnTo>
                      <a:lnTo>
                        <a:pt x="f129" y="f149"/>
                      </a:lnTo>
                      <a:lnTo>
                        <a:pt x="f150" y="f45"/>
                      </a:lnTo>
                      <a:lnTo>
                        <a:pt x="f151" y="f44"/>
                      </a:lnTo>
                      <a:lnTo>
                        <a:pt x="f152" y="f85"/>
                      </a:lnTo>
                      <a:lnTo>
                        <a:pt x="f152" y="f85"/>
                      </a:lnTo>
                      <a:lnTo>
                        <a:pt x="f3" y="f153"/>
                      </a:lnTo>
                      <a:lnTo>
                        <a:pt x="f3" y="f153"/>
                      </a:lnTo>
                      <a:lnTo>
                        <a:pt x="f138" y="f45"/>
                      </a:lnTo>
                      <a:lnTo>
                        <a:pt x="f95" y="f89"/>
                      </a:lnTo>
                      <a:lnTo>
                        <a:pt x="f51" y="f154"/>
                      </a:lnTo>
                      <a:lnTo>
                        <a:pt x="f155" y="f156"/>
                      </a:lnTo>
                      <a:lnTo>
                        <a:pt x="f155" y="f156"/>
                      </a:lnTo>
                      <a:lnTo>
                        <a:pt x="f51" y="f34"/>
                      </a:lnTo>
                      <a:lnTo>
                        <a:pt x="f95" y="f86"/>
                      </a:lnTo>
                      <a:lnTo>
                        <a:pt x="f157" y="f99"/>
                      </a:lnTo>
                      <a:lnTo>
                        <a:pt x="f158" y="f159"/>
                      </a:lnTo>
                      <a:lnTo>
                        <a:pt x="f158" y="f159"/>
                      </a:lnTo>
                      <a:lnTo>
                        <a:pt x="f131" y="f26"/>
                      </a:lnTo>
                      <a:lnTo>
                        <a:pt x="f151" y="f24"/>
                      </a:lnTo>
                      <a:lnTo>
                        <a:pt x="f150" y="f22"/>
                      </a:lnTo>
                      <a:lnTo>
                        <a:pt x="f160" y="f20"/>
                      </a:lnTo>
                      <a:lnTo>
                        <a:pt x="f160" y="f20"/>
                      </a:lnTo>
                      <a:lnTo>
                        <a:pt x="f161" y="f18"/>
                      </a:lnTo>
                      <a:lnTo>
                        <a:pt x="f101" y="f16"/>
                      </a:lnTo>
                      <a:lnTo>
                        <a:pt x="f146" y="f14"/>
                      </a:lnTo>
                      <a:lnTo>
                        <a:pt x="f110" y="f12"/>
                      </a:lnTo>
                      <a:lnTo>
                        <a:pt x="f162" y="f10"/>
                      </a:lnTo>
                      <a:lnTo>
                        <a:pt x="f162" y="f10"/>
                      </a:lnTo>
                      <a:lnTo>
                        <a:pt x="f163" y="f164"/>
                      </a:lnTo>
                      <a:lnTo>
                        <a:pt x="f143" y="f165"/>
                      </a:lnTo>
                      <a:lnTo>
                        <a:pt x="f6" y="f166"/>
                      </a:lnTo>
                      <a:lnTo>
                        <a:pt x="f146" y="f167"/>
                      </a:lnTo>
                      <a:lnTo>
                        <a:pt x="f168" y="f169"/>
                      </a:lnTo>
                      <a:lnTo>
                        <a:pt x="f168" y="f169"/>
                      </a:lnTo>
                      <a:lnTo>
                        <a:pt x="f142" y="f170"/>
                      </a:lnTo>
                      <a:lnTo>
                        <a:pt x="f139" y="f170"/>
                      </a:lnTo>
                      <a:lnTo>
                        <a:pt x="f139" y="f170"/>
                      </a:lnTo>
                      <a:lnTo>
                        <a:pt x="f137" y="f171"/>
                      </a:lnTo>
                      <a:lnTo>
                        <a:pt x="f172" y="f78"/>
                      </a:lnTo>
                      <a:lnTo>
                        <a:pt x="f135" y="f173"/>
                      </a:lnTo>
                      <a:lnTo>
                        <a:pt x="f134" y="f174"/>
                      </a:lnTo>
                      <a:lnTo>
                        <a:pt x="f116" y="f46"/>
                      </a:lnTo>
                      <a:lnTo>
                        <a:pt x="f116" y="f46"/>
                      </a:lnTo>
                      <a:lnTo>
                        <a:pt x="f175" y="f176"/>
                      </a:lnTo>
                      <a:lnTo>
                        <a:pt x="f131" y="f177"/>
                      </a:lnTo>
                      <a:lnTo>
                        <a:pt x="f130" y="f178"/>
                      </a:lnTo>
                      <a:lnTo>
                        <a:pt x="f129" y="f179"/>
                      </a:lnTo>
                      <a:lnTo>
                        <a:pt x="f127" y="f180"/>
                      </a:lnTo>
                      <a:lnTo>
                        <a:pt x="f127" y="f180"/>
                      </a:lnTo>
                      <a:lnTo>
                        <a:pt x="f181" y="f14"/>
                      </a:lnTo>
                      <a:lnTo>
                        <a:pt x="f181" y="f14"/>
                      </a:lnTo>
                      <a:lnTo>
                        <a:pt x="f182" y="f26"/>
                      </a:lnTo>
                      <a:lnTo>
                        <a:pt x="f183" y="f184"/>
                      </a:lnTo>
                      <a:lnTo>
                        <a:pt x="f185" y="f186"/>
                      </a:lnTo>
                      <a:lnTo>
                        <a:pt x="f115" y="f187"/>
                      </a:lnTo>
                      <a:lnTo>
                        <a:pt x="f115" y="f187"/>
                      </a:lnTo>
                      <a:lnTo>
                        <a:pt x="f45" y="f188"/>
                      </a:lnTo>
                      <a:lnTo>
                        <a:pt x="f39" y="f18"/>
                      </a:lnTo>
                      <a:lnTo>
                        <a:pt x="f45" y="f189"/>
                      </a:lnTo>
                      <a:lnTo>
                        <a:pt x="f87" y="f167"/>
                      </a:lnTo>
                      <a:lnTo>
                        <a:pt x="f87" y="f167"/>
                      </a:lnTo>
                      <a:lnTo>
                        <a:pt x="f87" y="f190"/>
                      </a:lnTo>
                      <a:lnTo>
                        <a:pt x="f118" y="f191"/>
                      </a:lnTo>
                      <a:lnTo>
                        <a:pt x="f95" y="f192"/>
                      </a:lnTo>
                      <a:lnTo>
                        <a:pt x="f115" y="f174"/>
                      </a:lnTo>
                      <a:lnTo>
                        <a:pt x="f115" y="f174"/>
                      </a:lnTo>
                      <a:lnTo>
                        <a:pt x="f115" y="f193"/>
                      </a:lnTo>
                      <a:lnTo>
                        <a:pt x="f115" y="f194"/>
                      </a:lnTo>
                      <a:lnTo>
                        <a:pt x="f51" y="f195"/>
                      </a:lnTo>
                      <a:lnTo>
                        <a:pt x="f114" y="f196"/>
                      </a:lnTo>
                      <a:lnTo>
                        <a:pt x="f115" y="f197"/>
                      </a:lnTo>
                      <a:lnTo>
                        <a:pt x="f115" y="f197"/>
                      </a:lnTo>
                      <a:lnTo>
                        <a:pt x="f87" y="f198"/>
                      </a:lnTo>
                      <a:lnTo>
                        <a:pt x="f120" y="f199"/>
                      </a:lnTo>
                      <a:lnTo>
                        <a:pt x="f120" y="f8"/>
                      </a:lnTo>
                      <a:lnTo>
                        <a:pt x="f44" y="f8"/>
                      </a:lnTo>
                      <a:lnTo>
                        <a:pt x="f200" y="f8"/>
                      </a:lnTo>
                      <a:lnTo>
                        <a:pt x="f201" y="f8"/>
                      </a:lnTo>
                      <a:lnTo>
                        <a:pt x="f201" y="f199"/>
                      </a:lnTo>
                      <a:lnTo>
                        <a:pt x="f201" y="f199"/>
                      </a:lnTo>
                      <a:lnTo>
                        <a:pt x="f91" y="f202"/>
                      </a:lnTo>
                      <a:lnTo>
                        <a:pt x="f97" y="f191"/>
                      </a:lnTo>
                      <a:lnTo>
                        <a:pt x="f105" y="f196"/>
                      </a:lnTo>
                      <a:lnTo>
                        <a:pt x="f30" y="f195"/>
                      </a:lnTo>
                      <a:lnTo>
                        <a:pt x="f97" y="f7"/>
                      </a:lnTo>
                      <a:lnTo>
                        <a:pt x="f97" y="f7"/>
                      </a:lnTo>
                      <a:lnTo>
                        <a:pt x="f97" y="f54"/>
                      </a:lnTo>
                      <a:lnTo>
                        <a:pt x="f91" y="f52"/>
                      </a:lnTo>
                      <a:lnTo>
                        <a:pt x="f24" y="f192"/>
                      </a:lnTo>
                      <a:lnTo>
                        <a:pt x="f99" y="f191"/>
                      </a:lnTo>
                      <a:lnTo>
                        <a:pt x="f92" y="f203"/>
                      </a:lnTo>
                      <a:lnTo>
                        <a:pt x="f92" y="f203"/>
                      </a:lnTo>
                      <a:lnTo>
                        <a:pt x="f92" y="f167"/>
                      </a:lnTo>
                      <a:lnTo>
                        <a:pt x="f92" y="f167"/>
                      </a:lnTo>
                      <a:lnTo>
                        <a:pt x="f204" y="f189"/>
                      </a:lnTo>
                      <a:lnTo>
                        <a:pt x="f109" y="f205"/>
                      </a:lnTo>
                      <a:lnTo>
                        <a:pt x="f109" y="f206"/>
                      </a:lnTo>
                      <a:lnTo>
                        <a:pt x="f91" y="f207"/>
                      </a:lnTo>
                      <a:lnTo>
                        <a:pt x="f91" y="f207"/>
                      </a:lnTo>
                      <a:lnTo>
                        <a:pt x="f208" y="f209"/>
                      </a:lnTo>
                      <a:lnTo>
                        <a:pt x="f210" y="f211"/>
                      </a:lnTo>
                      <a:lnTo>
                        <a:pt x="f212" y="f28"/>
                      </a:lnTo>
                      <a:lnTo>
                        <a:pt x="f14" y="f18"/>
                      </a:lnTo>
                      <a:lnTo>
                        <a:pt x="f14" y="f18"/>
                      </a:lnTo>
                      <a:lnTo>
                        <a:pt x="f213" y="f82"/>
                      </a:lnTo>
                      <a:lnTo>
                        <a:pt x="f80" y="f179"/>
                      </a:lnTo>
                      <a:lnTo>
                        <a:pt x="f78" y="f178"/>
                      </a:lnTo>
                      <a:lnTo>
                        <a:pt x="f42" y="f214"/>
                      </a:lnTo>
                      <a:lnTo>
                        <a:pt x="f42" y="f214"/>
                      </a:lnTo>
                      <a:lnTo>
                        <a:pt x="f74" y="f215"/>
                      </a:lnTo>
                      <a:lnTo>
                        <a:pt x="f72" y="f216"/>
                      </a:lnTo>
                      <a:lnTo>
                        <a:pt x="f15" y="f174"/>
                      </a:lnTo>
                      <a:lnTo>
                        <a:pt x="f69" y="f173"/>
                      </a:lnTo>
                      <a:lnTo>
                        <a:pt x="f67" y="f217"/>
                      </a:lnTo>
                      <a:lnTo>
                        <a:pt x="f67" y="f217"/>
                      </a:lnTo>
                      <a:lnTo>
                        <a:pt x="f65" y="f171"/>
                      </a:lnTo>
                      <a:lnTo>
                        <a:pt x="f218" y="f219"/>
                      </a:lnTo>
                      <a:lnTo>
                        <a:pt x="f61" y="f219"/>
                      </a:lnTo>
                      <a:lnTo>
                        <a:pt x="f11" y="f220"/>
                      </a:lnTo>
                      <a:lnTo>
                        <a:pt x="f11" y="f171"/>
                      </a:lnTo>
                      <a:lnTo>
                        <a:pt x="f7" y="f221"/>
                      </a:lnTo>
                      <a:lnTo>
                        <a:pt x="f11" y="f166"/>
                      </a:lnTo>
                      <a:lnTo>
                        <a:pt x="f11" y="f166"/>
                      </a:lnTo>
                      <a:lnTo>
                        <a:pt x="f222" y="f19"/>
                      </a:lnTo>
                      <a:lnTo>
                        <a:pt x="f9" y="f10"/>
                      </a:lnTo>
                      <a:lnTo>
                        <a:pt x="f9" y="f1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 w="9528">
                  <a:solidFill>
                    <a:srgbClr val="FEFFFF">
                      <a:alpha val="4000"/>
                    </a:srgbClr>
                  </a:solidFill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Verdana"/>
                  </a:endParaRPr>
                </a:p>
              </p:txBody>
            </p:sp>
            <p:sp>
              <p:nvSpPr>
                <p:cNvPr id="15" name="Freeform 53"/>
                <p:cNvSpPr/>
                <p:nvPr/>
              </p:nvSpPr>
              <p:spPr>
                <a:xfrm rot="1160240">
                  <a:off x="8324631" y="3308620"/>
                  <a:ext cx="491755" cy="561249"/>
                </a:xfrm>
                <a:custGeom>
                  <a:avLst/>
                  <a:gdLst>
                    <a:gd name="f0" fmla="val 10800000"/>
                    <a:gd name="f1" fmla="val 5400000"/>
                    <a:gd name="f2" fmla="val 360"/>
                    <a:gd name="f3" fmla="val 180"/>
                    <a:gd name="f4" fmla="val w"/>
                    <a:gd name="f5" fmla="val h"/>
                    <a:gd name="f6" fmla="val 0"/>
                    <a:gd name="f7" fmla="val 750"/>
                    <a:gd name="f8" fmla="val 856"/>
                    <a:gd name="f9" fmla="val 680"/>
                    <a:gd name="f10" fmla="val 580"/>
                    <a:gd name="f11" fmla="val 746"/>
                    <a:gd name="f12" fmla="val 560"/>
                    <a:gd name="f13" fmla="val 744"/>
                    <a:gd name="f14" fmla="val 552"/>
                    <a:gd name="f15" fmla="val 664"/>
                    <a:gd name="f16" fmla="val 570"/>
                    <a:gd name="f17" fmla="val 634"/>
                    <a:gd name="f18" fmla="val 554"/>
                    <a:gd name="f19" fmla="val 604"/>
                    <a:gd name="f20" fmla="val 538"/>
                    <a:gd name="f21" fmla="val 732"/>
                    <a:gd name="f22" fmla="val 502"/>
                    <a:gd name="f23" fmla="val 730"/>
                    <a:gd name="f24" fmla="val 490"/>
                    <a:gd name="f25" fmla="val 582"/>
                    <a:gd name="f26" fmla="val 526"/>
                    <a:gd name="f27" fmla="val 522"/>
                    <a:gd name="f28" fmla="val 530"/>
                    <a:gd name="f29" fmla="val 480"/>
                    <a:gd name="f30" fmla="val 452"/>
                    <a:gd name="f31" fmla="val 458"/>
                    <a:gd name="f32" fmla="val 416"/>
                    <a:gd name="f33" fmla="val 432"/>
                    <a:gd name="f34" fmla="val 454"/>
                    <a:gd name="f35" fmla="val 404"/>
                    <a:gd name="f36" fmla="val 492"/>
                    <a:gd name="f37" fmla="val 380"/>
                    <a:gd name="f38" fmla="val 532"/>
                    <a:gd name="f39" fmla="val 358"/>
                    <a:gd name="f40" fmla="val 572"/>
                    <a:gd name="f41" fmla="val 338"/>
                    <a:gd name="f42" fmla="val 586"/>
                    <a:gd name="f43" fmla="val 332"/>
                    <a:gd name="f44" fmla="val 366"/>
                    <a:gd name="f45" fmla="val 356"/>
                    <a:gd name="f46" fmla="val 608"/>
                    <a:gd name="f47" fmla="val 320"/>
                    <a:gd name="f48" fmla="val 666"/>
                    <a:gd name="f49" fmla="val 288"/>
                    <a:gd name="f50" fmla="val 306"/>
                    <a:gd name="f51" fmla="val 296"/>
                    <a:gd name="f52" fmla="val 682"/>
                    <a:gd name="f53" fmla="val 278"/>
                    <a:gd name="f54" fmla="val 716"/>
                    <a:gd name="f55" fmla="val 254"/>
                    <a:gd name="f56" fmla="val 748"/>
                    <a:gd name="f57" fmla="val 228"/>
                    <a:gd name="f58" fmla="val 226"/>
                    <a:gd name="f59" fmla="val 224"/>
                    <a:gd name="f60" fmla="val 214"/>
                    <a:gd name="f61" fmla="val 738"/>
                    <a:gd name="f62" fmla="val 206"/>
                    <a:gd name="f63" fmla="val 736"/>
                    <a:gd name="f64" fmla="val 208"/>
                    <a:gd name="f65" fmla="val 696"/>
                    <a:gd name="f66" fmla="val 222"/>
                    <a:gd name="f67" fmla="val 658"/>
                    <a:gd name="f68" fmla="val 240"/>
                    <a:gd name="f69" fmla="val 674"/>
                    <a:gd name="f70" fmla="val 174"/>
                    <a:gd name="f71" fmla="val 170"/>
                    <a:gd name="f72" fmla="val 642"/>
                    <a:gd name="f73" fmla="val 248"/>
                    <a:gd name="f74" fmla="val 614"/>
                    <a:gd name="f75" fmla="val 266"/>
                    <a:gd name="f76" fmla="val 584"/>
                    <a:gd name="f77" fmla="val 284"/>
                    <a:gd name="f78" fmla="val 618"/>
                    <a:gd name="f79" fmla="val 154"/>
                    <a:gd name="f80" fmla="val 606"/>
                    <a:gd name="f81" fmla="val 152"/>
                    <a:gd name="f82" fmla="val 562"/>
                    <a:gd name="f83" fmla="val 298"/>
                    <a:gd name="f84" fmla="val 516"/>
                    <a:gd name="f85" fmla="val 330"/>
                    <a:gd name="f86" fmla="val 478"/>
                    <a:gd name="f87" fmla="val 354"/>
                    <a:gd name="f88" fmla="val 438"/>
                    <a:gd name="f89" fmla="val 376"/>
                    <a:gd name="f90" fmla="val 398"/>
                    <a:gd name="f91" fmla="val 394"/>
                    <a:gd name="f92" fmla="val 392"/>
                    <a:gd name="f93" fmla="val 348"/>
                    <a:gd name="f94" fmla="val 302"/>
                    <a:gd name="f95" fmla="val 258"/>
                    <a:gd name="f96" fmla="val 212"/>
                    <a:gd name="f97" fmla="val 396"/>
                    <a:gd name="f98" fmla="val 198"/>
                    <a:gd name="f99" fmla="val 498"/>
                    <a:gd name="f100" fmla="val 90"/>
                    <a:gd name="f101" fmla="val 82"/>
                    <a:gd name="f102" fmla="val 172"/>
                    <a:gd name="f103" fmla="val 106"/>
                    <a:gd name="f104" fmla="val 48"/>
                    <a:gd name="f105" fmla="val 446"/>
                    <a:gd name="f106" fmla="val 42"/>
                    <a:gd name="f107" fmla="val 88"/>
                    <a:gd name="f108" fmla="val 46"/>
                    <a:gd name="f109" fmla="val 388"/>
                    <a:gd name="f110" fmla="val 4"/>
                    <a:gd name="f111" fmla="val 384"/>
                    <a:gd name="f112" fmla="val 368"/>
                    <a:gd name="f113" fmla="val 364"/>
                    <a:gd name="f114" fmla="val 304"/>
                    <a:gd name="f115" fmla="val 352"/>
                    <a:gd name="f116" fmla="val 108"/>
                    <a:gd name="f117" fmla="val 140"/>
                    <a:gd name="f118" fmla="val 250"/>
                    <a:gd name="f119" fmla="val 200"/>
                    <a:gd name="f120" fmla="val 362"/>
                    <a:gd name="f121" fmla="val 346"/>
                    <a:gd name="f122" fmla="val 314"/>
                    <a:gd name="f123" fmla="val 374"/>
                    <a:gd name="f124" fmla="val 274"/>
                    <a:gd name="f125" fmla="val 236"/>
                    <a:gd name="f126" fmla="val 328"/>
                    <a:gd name="f127" fmla="val 186"/>
                    <a:gd name="f128" fmla="val 294"/>
                    <a:gd name="f129" fmla="val 144"/>
                    <a:gd name="f130" fmla="val 132"/>
                    <a:gd name="f131" fmla="val 164"/>
                    <a:gd name="f132" fmla="val 282"/>
                    <a:gd name="f133" fmla="val 246"/>
                    <a:gd name="f134" fmla="val 84"/>
                    <a:gd name="f135" fmla="val 74"/>
                    <a:gd name="f136" fmla="val 238"/>
                    <a:gd name="f137" fmla="val 54"/>
                    <a:gd name="f138" fmla="val 220"/>
                    <a:gd name="f139" fmla="val 14"/>
                    <a:gd name="f140" fmla="val 12"/>
                    <a:gd name="f141" fmla="val 204"/>
                    <a:gd name="f142" fmla="val 10"/>
                    <a:gd name="f143" fmla="val 2"/>
                    <a:gd name="f144" fmla="val 36"/>
                    <a:gd name="f145" fmla="val 70"/>
                    <a:gd name="f146" fmla="val 6"/>
                    <a:gd name="f147" fmla="val 86"/>
                    <a:gd name="f148" fmla="val 114"/>
                    <a:gd name="f149" fmla="val 318"/>
                    <a:gd name="f150" fmla="val 16"/>
                    <a:gd name="f151" fmla="val 20"/>
                    <a:gd name="f152" fmla="val 168"/>
                    <a:gd name="f153" fmla="val 336"/>
                    <a:gd name="f154" fmla="val 400"/>
                    <a:gd name="f155" fmla="val 334"/>
                    <a:gd name="f156" fmla="val 426"/>
                    <a:gd name="f157" fmla="val 218"/>
                    <a:gd name="f158" fmla="val 178"/>
                    <a:gd name="f159" fmla="val 520"/>
                    <a:gd name="f160" fmla="val 142"/>
                    <a:gd name="f161" fmla="val 112"/>
                    <a:gd name="f162" fmla="val 68"/>
                    <a:gd name="f163" fmla="val 34"/>
                    <a:gd name="f164" fmla="val 602"/>
                    <a:gd name="f165" fmla="val 628"/>
                    <a:gd name="f166" fmla="val 630"/>
                    <a:gd name="f167" fmla="val 644"/>
                    <a:gd name="f168" fmla="val 8"/>
                    <a:gd name="f169" fmla="val 648"/>
                    <a:gd name="f170" fmla="val 650"/>
                    <a:gd name="f171" fmla="val 636"/>
                    <a:gd name="f172" fmla="val 92"/>
                    <a:gd name="f173" fmla="val 684"/>
                    <a:gd name="f174" fmla="val 686"/>
                    <a:gd name="f175" fmla="val 136"/>
                    <a:gd name="f176" fmla="val 592"/>
                    <a:gd name="f177" fmla="val 574"/>
                    <a:gd name="f178" fmla="val 702"/>
                    <a:gd name="f179" fmla="val 706"/>
                    <a:gd name="f180" fmla="val 558"/>
                    <a:gd name="f181" fmla="val 196"/>
                    <a:gd name="f182" fmla="val 234"/>
                    <a:gd name="f183" fmla="val 272"/>
                    <a:gd name="f184" fmla="val 504"/>
                    <a:gd name="f185" fmla="val 310"/>
                    <a:gd name="f186" fmla="val 482"/>
                    <a:gd name="f187" fmla="val 464"/>
                    <a:gd name="f188" fmla="val 508"/>
                    <a:gd name="f189" fmla="val 600"/>
                    <a:gd name="f190" fmla="val 660"/>
                    <a:gd name="f191" fmla="val 768"/>
                    <a:gd name="f192" fmla="val 776"/>
                    <a:gd name="f193" fmla="val 718"/>
                    <a:gd name="f194" fmla="val 752"/>
                    <a:gd name="f195" fmla="val 808"/>
                    <a:gd name="f196" fmla="val 816"/>
                    <a:gd name="f197" fmla="val 770"/>
                    <a:gd name="f198" fmla="val 812"/>
                    <a:gd name="f199" fmla="val 852"/>
                    <a:gd name="f200" fmla="val 382"/>
                    <a:gd name="f201" fmla="val 386"/>
                    <a:gd name="f202" fmla="val 810"/>
                    <a:gd name="f203" fmla="val 656"/>
                    <a:gd name="f204" fmla="val 390"/>
                    <a:gd name="f205" fmla="val 556"/>
                    <a:gd name="f206" fmla="val 510"/>
                    <a:gd name="f207" fmla="val 466"/>
                    <a:gd name="f208" fmla="val 436"/>
                    <a:gd name="f209" fmla="val 484"/>
                    <a:gd name="f210" fmla="val 476"/>
                    <a:gd name="f211" fmla="val 506"/>
                    <a:gd name="f212" fmla="val 514"/>
                    <a:gd name="f213" fmla="val 564"/>
                    <a:gd name="f214" fmla="val 576"/>
                    <a:gd name="f215" fmla="val 594"/>
                    <a:gd name="f216" fmla="val 610"/>
                    <a:gd name="f217" fmla="val 620"/>
                    <a:gd name="f218" fmla="val 734"/>
                    <a:gd name="f219" fmla="val 652"/>
                    <a:gd name="f220" fmla="val 638"/>
                    <a:gd name="f221" fmla="val 632"/>
                    <a:gd name="f222" fmla="val 714"/>
                    <a:gd name="f223" fmla="+- 0 0 -90"/>
                    <a:gd name="f224" fmla="*/ f4 1 750"/>
                    <a:gd name="f225" fmla="*/ f5 1 856"/>
                    <a:gd name="f226" fmla="+- f8 0 f6"/>
                    <a:gd name="f227" fmla="+- f7 0 f6"/>
                    <a:gd name="f228" fmla="*/ f223 f0 1"/>
                    <a:gd name="f229" fmla="*/ f227 1 750"/>
                    <a:gd name="f230" fmla="*/ f226 1 856"/>
                    <a:gd name="f231" fmla="*/ 664 f227 1"/>
                    <a:gd name="f232" fmla="*/ 570 f226 1"/>
                    <a:gd name="f233" fmla="*/ 582 f227 1"/>
                    <a:gd name="f234" fmla="*/ 526 f226 1"/>
                    <a:gd name="f235" fmla="*/ 490 f227 1"/>
                    <a:gd name="f236" fmla="*/ 480 f226 1"/>
                    <a:gd name="f237" fmla="*/ 492 f227 1"/>
                    <a:gd name="f238" fmla="*/ 380 f226 1"/>
                    <a:gd name="f239" fmla="*/ 730 f227 1"/>
                    <a:gd name="f240" fmla="*/ 366 f226 1"/>
                    <a:gd name="f241" fmla="*/ 744 f227 1"/>
                    <a:gd name="f242" fmla="*/ 306 f226 1"/>
                    <a:gd name="f243" fmla="*/ 748 f227 1"/>
                    <a:gd name="f244" fmla="*/ 228 f226 1"/>
                    <a:gd name="f245" fmla="*/ 738 f227 1"/>
                    <a:gd name="f246" fmla="*/ 206 f226 1"/>
                    <a:gd name="f247" fmla="*/ 674 f227 1"/>
                    <a:gd name="f248" fmla="*/ 174 f226 1"/>
                    <a:gd name="f249" fmla="*/ 584 f227 1"/>
                    <a:gd name="f250" fmla="*/ 284 f226 1"/>
                    <a:gd name="f251" fmla="*/ 552 f227 1"/>
                    <a:gd name="f252" fmla="*/ 398 f227 1"/>
                    <a:gd name="f253" fmla="*/ 394 f226 1"/>
                    <a:gd name="f254" fmla="*/ 394 f227 1"/>
                    <a:gd name="f255" fmla="*/ 212 f226 1"/>
                    <a:gd name="f256" fmla="*/ 172 f226 1"/>
                    <a:gd name="f257" fmla="*/ 88 f226 1"/>
                    <a:gd name="f258" fmla="*/ 384 f227 1"/>
                    <a:gd name="f259" fmla="*/ 0 f226 1"/>
                    <a:gd name="f260" fmla="*/ 356 f227 1"/>
                    <a:gd name="f261" fmla="*/ 46 f226 1"/>
                    <a:gd name="f262" fmla="*/ 352 f227 1"/>
                    <a:gd name="f263" fmla="*/ 108 f226 1"/>
                    <a:gd name="f264" fmla="*/ 200 f226 1"/>
                    <a:gd name="f265" fmla="*/ 362 f227 1"/>
                    <a:gd name="f266" fmla="*/ 302 f226 1"/>
                    <a:gd name="f267" fmla="*/ 274 f227 1"/>
                    <a:gd name="f268" fmla="*/ 352 f226 1"/>
                    <a:gd name="f269" fmla="*/ 144 f227 1"/>
                    <a:gd name="f270" fmla="*/ 152 f226 1"/>
                    <a:gd name="f271" fmla="*/ 84 f227 1"/>
                    <a:gd name="f272" fmla="*/ 170 f226 1"/>
                    <a:gd name="f273" fmla="*/ 14 f227 1"/>
                    <a:gd name="f274" fmla="*/ 2 f227 1"/>
                    <a:gd name="f275" fmla="*/ 222 f226 1"/>
                    <a:gd name="f276" fmla="*/ 70 f227 1"/>
                    <a:gd name="f277" fmla="*/ 278 f226 1"/>
                    <a:gd name="f278" fmla="*/ 114 f227 1"/>
                    <a:gd name="f279" fmla="*/ 304 f226 1"/>
                    <a:gd name="f280" fmla="*/ 168 f227 1"/>
                    <a:gd name="f281" fmla="*/ 330 f226 1"/>
                    <a:gd name="f282" fmla="*/ 296 f227 1"/>
                    <a:gd name="f283" fmla="*/ 400 f226 1"/>
                    <a:gd name="f284" fmla="*/ 218 f227 1"/>
                    <a:gd name="f285" fmla="*/ 498 f226 1"/>
                    <a:gd name="f286" fmla="*/ 16 f227 1"/>
                    <a:gd name="f287" fmla="*/ 502 f226 1"/>
                    <a:gd name="f288" fmla="*/ 6 f227 1"/>
                    <a:gd name="f289" fmla="*/ 552 f226 1"/>
                    <a:gd name="f290" fmla="*/ 628 f226 1"/>
                    <a:gd name="f291" fmla="*/ 10 f227 1"/>
                    <a:gd name="f292" fmla="*/ 650 f226 1"/>
                    <a:gd name="f293" fmla="*/ 74 f227 1"/>
                    <a:gd name="f294" fmla="*/ 684 f226 1"/>
                    <a:gd name="f295" fmla="*/ 164 f227 1"/>
                    <a:gd name="f296" fmla="*/ 574 f226 1"/>
                    <a:gd name="f297" fmla="*/ 196 f227 1"/>
                    <a:gd name="f298" fmla="*/ 464 f226 1"/>
                    <a:gd name="f299" fmla="*/ 354 f227 1"/>
                    <a:gd name="f300" fmla="*/ 644 f226 1"/>
                    <a:gd name="f301" fmla="*/ 686 f226 1"/>
                    <a:gd name="f302" fmla="*/ 304 f227 1"/>
                    <a:gd name="f303" fmla="*/ 816 f226 1"/>
                    <a:gd name="f304" fmla="*/ 856 f226 1"/>
                    <a:gd name="f305" fmla="*/ 386 f227 1"/>
                    <a:gd name="f306" fmla="*/ 852 f226 1"/>
                    <a:gd name="f307" fmla="*/ 396 f227 1"/>
                    <a:gd name="f308" fmla="*/ 750 f226 1"/>
                    <a:gd name="f309" fmla="*/ 498 f227 1"/>
                    <a:gd name="f310" fmla="*/ 768 f226 1"/>
                    <a:gd name="f311" fmla="*/ 390 f227 1"/>
                    <a:gd name="f312" fmla="*/ 600 f226 1"/>
                    <a:gd name="f313" fmla="*/ 436 f227 1"/>
                    <a:gd name="f314" fmla="*/ 484 f226 1"/>
                    <a:gd name="f315" fmla="*/ 564 f227 1"/>
                    <a:gd name="f316" fmla="*/ 562 f226 1"/>
                    <a:gd name="f317" fmla="*/ 614 f227 1"/>
                    <a:gd name="f318" fmla="*/ 594 f226 1"/>
                    <a:gd name="f319" fmla="*/ 658 f227 1"/>
                    <a:gd name="f320" fmla="*/ 620 f226 1"/>
                    <a:gd name="f321" fmla="*/ 746 f227 1"/>
                    <a:gd name="f322" fmla="*/ 636 f226 1"/>
                    <a:gd name="f323" fmla="*/ 680 f227 1"/>
                    <a:gd name="f324" fmla="*/ 580 f226 1"/>
                    <a:gd name="f325" fmla="*/ f228 1 f3"/>
                    <a:gd name="f326" fmla="*/ f231 1 750"/>
                    <a:gd name="f327" fmla="*/ f232 1 856"/>
                    <a:gd name="f328" fmla="*/ f233 1 750"/>
                    <a:gd name="f329" fmla="*/ f234 1 856"/>
                    <a:gd name="f330" fmla="*/ f235 1 750"/>
                    <a:gd name="f331" fmla="*/ f236 1 856"/>
                    <a:gd name="f332" fmla="*/ f237 1 750"/>
                    <a:gd name="f333" fmla="*/ f238 1 856"/>
                    <a:gd name="f334" fmla="*/ f239 1 750"/>
                    <a:gd name="f335" fmla="*/ f240 1 856"/>
                    <a:gd name="f336" fmla="*/ f241 1 750"/>
                    <a:gd name="f337" fmla="*/ f242 1 856"/>
                    <a:gd name="f338" fmla="*/ f243 1 750"/>
                    <a:gd name="f339" fmla="*/ f244 1 856"/>
                    <a:gd name="f340" fmla="*/ f245 1 750"/>
                    <a:gd name="f341" fmla="*/ f246 1 856"/>
                    <a:gd name="f342" fmla="*/ f247 1 750"/>
                    <a:gd name="f343" fmla="*/ f248 1 856"/>
                    <a:gd name="f344" fmla="*/ f249 1 750"/>
                    <a:gd name="f345" fmla="*/ f250 1 856"/>
                    <a:gd name="f346" fmla="*/ f251 1 750"/>
                    <a:gd name="f347" fmla="*/ f252 1 750"/>
                    <a:gd name="f348" fmla="*/ f253 1 856"/>
                    <a:gd name="f349" fmla="*/ f254 1 750"/>
                    <a:gd name="f350" fmla="*/ f255 1 856"/>
                    <a:gd name="f351" fmla="*/ f256 1 856"/>
                    <a:gd name="f352" fmla="*/ f257 1 856"/>
                    <a:gd name="f353" fmla="*/ f258 1 750"/>
                    <a:gd name="f354" fmla="*/ f259 1 856"/>
                    <a:gd name="f355" fmla="*/ f260 1 750"/>
                    <a:gd name="f356" fmla="*/ f261 1 856"/>
                    <a:gd name="f357" fmla="*/ f262 1 750"/>
                    <a:gd name="f358" fmla="*/ f263 1 856"/>
                    <a:gd name="f359" fmla="*/ f264 1 856"/>
                    <a:gd name="f360" fmla="*/ f265 1 750"/>
                    <a:gd name="f361" fmla="*/ f266 1 856"/>
                    <a:gd name="f362" fmla="*/ f267 1 750"/>
                    <a:gd name="f363" fmla="*/ f268 1 856"/>
                    <a:gd name="f364" fmla="*/ f269 1 750"/>
                    <a:gd name="f365" fmla="*/ f270 1 856"/>
                    <a:gd name="f366" fmla="*/ f271 1 750"/>
                    <a:gd name="f367" fmla="*/ f272 1 856"/>
                    <a:gd name="f368" fmla="*/ f273 1 750"/>
                    <a:gd name="f369" fmla="*/ f274 1 750"/>
                    <a:gd name="f370" fmla="*/ f275 1 856"/>
                    <a:gd name="f371" fmla="*/ f276 1 750"/>
                    <a:gd name="f372" fmla="*/ f277 1 856"/>
                    <a:gd name="f373" fmla="*/ f278 1 750"/>
                    <a:gd name="f374" fmla="*/ f279 1 856"/>
                    <a:gd name="f375" fmla="*/ f280 1 750"/>
                    <a:gd name="f376" fmla="*/ f281 1 856"/>
                    <a:gd name="f377" fmla="*/ f282 1 750"/>
                    <a:gd name="f378" fmla="*/ f283 1 856"/>
                    <a:gd name="f379" fmla="*/ f284 1 750"/>
                    <a:gd name="f380" fmla="*/ f285 1 856"/>
                    <a:gd name="f381" fmla="*/ f286 1 750"/>
                    <a:gd name="f382" fmla="*/ f287 1 856"/>
                    <a:gd name="f383" fmla="*/ f288 1 750"/>
                    <a:gd name="f384" fmla="*/ f289 1 856"/>
                    <a:gd name="f385" fmla="*/ f290 1 856"/>
                    <a:gd name="f386" fmla="*/ f291 1 750"/>
                    <a:gd name="f387" fmla="*/ f292 1 856"/>
                    <a:gd name="f388" fmla="*/ f293 1 750"/>
                    <a:gd name="f389" fmla="*/ f294 1 856"/>
                    <a:gd name="f390" fmla="*/ f295 1 750"/>
                    <a:gd name="f391" fmla="*/ f296 1 856"/>
                    <a:gd name="f392" fmla="*/ f297 1 750"/>
                    <a:gd name="f393" fmla="*/ f298 1 856"/>
                    <a:gd name="f394" fmla="*/ f299 1 750"/>
                    <a:gd name="f395" fmla="*/ f300 1 856"/>
                    <a:gd name="f396" fmla="*/ f301 1 856"/>
                    <a:gd name="f397" fmla="*/ f302 1 750"/>
                    <a:gd name="f398" fmla="*/ f303 1 856"/>
                    <a:gd name="f399" fmla="*/ f304 1 856"/>
                    <a:gd name="f400" fmla="*/ f305 1 750"/>
                    <a:gd name="f401" fmla="*/ f306 1 856"/>
                    <a:gd name="f402" fmla="*/ f307 1 750"/>
                    <a:gd name="f403" fmla="*/ f308 1 856"/>
                    <a:gd name="f404" fmla="*/ f309 1 750"/>
                    <a:gd name="f405" fmla="*/ f310 1 856"/>
                    <a:gd name="f406" fmla="*/ f311 1 750"/>
                    <a:gd name="f407" fmla="*/ f312 1 856"/>
                    <a:gd name="f408" fmla="*/ f313 1 750"/>
                    <a:gd name="f409" fmla="*/ f314 1 856"/>
                    <a:gd name="f410" fmla="*/ f315 1 750"/>
                    <a:gd name="f411" fmla="*/ f316 1 856"/>
                    <a:gd name="f412" fmla="*/ f317 1 750"/>
                    <a:gd name="f413" fmla="*/ f318 1 856"/>
                    <a:gd name="f414" fmla="*/ f319 1 750"/>
                    <a:gd name="f415" fmla="*/ f320 1 856"/>
                    <a:gd name="f416" fmla="*/ f321 1 750"/>
                    <a:gd name="f417" fmla="*/ f322 1 856"/>
                    <a:gd name="f418" fmla="*/ f323 1 750"/>
                    <a:gd name="f419" fmla="*/ f324 1 856"/>
                    <a:gd name="f420" fmla="*/ 0 1 f229"/>
                    <a:gd name="f421" fmla="*/ f7 1 f229"/>
                    <a:gd name="f422" fmla="*/ 0 1 f230"/>
                    <a:gd name="f423" fmla="*/ f8 1 f230"/>
                    <a:gd name="f424" fmla="+- f325 0 f1"/>
                    <a:gd name="f425" fmla="*/ f326 1 f229"/>
                    <a:gd name="f426" fmla="*/ f327 1 f230"/>
                    <a:gd name="f427" fmla="*/ f328 1 f229"/>
                    <a:gd name="f428" fmla="*/ f329 1 f230"/>
                    <a:gd name="f429" fmla="*/ f330 1 f229"/>
                    <a:gd name="f430" fmla="*/ f331 1 f230"/>
                    <a:gd name="f431" fmla="*/ f332 1 f229"/>
                    <a:gd name="f432" fmla="*/ f333 1 f230"/>
                    <a:gd name="f433" fmla="*/ f334 1 f229"/>
                    <a:gd name="f434" fmla="*/ f335 1 f230"/>
                    <a:gd name="f435" fmla="*/ f336 1 f229"/>
                    <a:gd name="f436" fmla="*/ f337 1 f230"/>
                    <a:gd name="f437" fmla="*/ f338 1 f229"/>
                    <a:gd name="f438" fmla="*/ f339 1 f230"/>
                    <a:gd name="f439" fmla="*/ f340 1 f229"/>
                    <a:gd name="f440" fmla="*/ f341 1 f230"/>
                    <a:gd name="f441" fmla="*/ f342 1 f229"/>
                    <a:gd name="f442" fmla="*/ f343 1 f230"/>
                    <a:gd name="f443" fmla="*/ f344 1 f229"/>
                    <a:gd name="f444" fmla="*/ f345 1 f230"/>
                    <a:gd name="f445" fmla="*/ f346 1 f229"/>
                    <a:gd name="f446" fmla="*/ f347 1 f229"/>
                    <a:gd name="f447" fmla="*/ f348 1 f230"/>
                    <a:gd name="f448" fmla="*/ f349 1 f229"/>
                    <a:gd name="f449" fmla="*/ f350 1 f230"/>
                    <a:gd name="f450" fmla="*/ f351 1 f230"/>
                    <a:gd name="f451" fmla="*/ f352 1 f230"/>
                    <a:gd name="f452" fmla="*/ f353 1 f229"/>
                    <a:gd name="f453" fmla="*/ f354 1 f230"/>
                    <a:gd name="f454" fmla="*/ f355 1 f229"/>
                    <a:gd name="f455" fmla="*/ f356 1 f230"/>
                    <a:gd name="f456" fmla="*/ f357 1 f229"/>
                    <a:gd name="f457" fmla="*/ f358 1 f230"/>
                    <a:gd name="f458" fmla="*/ f359 1 f230"/>
                    <a:gd name="f459" fmla="*/ f360 1 f229"/>
                    <a:gd name="f460" fmla="*/ f361 1 f230"/>
                    <a:gd name="f461" fmla="*/ f362 1 f229"/>
                    <a:gd name="f462" fmla="*/ f363 1 f230"/>
                    <a:gd name="f463" fmla="*/ f364 1 f229"/>
                    <a:gd name="f464" fmla="*/ f365 1 f230"/>
                    <a:gd name="f465" fmla="*/ f366 1 f229"/>
                    <a:gd name="f466" fmla="*/ f367 1 f230"/>
                    <a:gd name="f467" fmla="*/ f368 1 f229"/>
                    <a:gd name="f468" fmla="*/ f369 1 f229"/>
                    <a:gd name="f469" fmla="*/ f370 1 f230"/>
                    <a:gd name="f470" fmla="*/ f371 1 f229"/>
                    <a:gd name="f471" fmla="*/ f372 1 f230"/>
                    <a:gd name="f472" fmla="*/ f373 1 f229"/>
                    <a:gd name="f473" fmla="*/ f374 1 f230"/>
                    <a:gd name="f474" fmla="*/ f375 1 f229"/>
                    <a:gd name="f475" fmla="*/ f376 1 f230"/>
                    <a:gd name="f476" fmla="*/ f377 1 f229"/>
                    <a:gd name="f477" fmla="*/ f378 1 f230"/>
                    <a:gd name="f478" fmla="*/ f379 1 f229"/>
                    <a:gd name="f479" fmla="*/ f380 1 f230"/>
                    <a:gd name="f480" fmla="*/ f381 1 f229"/>
                    <a:gd name="f481" fmla="*/ f382 1 f230"/>
                    <a:gd name="f482" fmla="*/ f383 1 f229"/>
                    <a:gd name="f483" fmla="*/ f384 1 f230"/>
                    <a:gd name="f484" fmla="*/ f385 1 f230"/>
                    <a:gd name="f485" fmla="*/ f386 1 f229"/>
                    <a:gd name="f486" fmla="*/ f387 1 f230"/>
                    <a:gd name="f487" fmla="*/ f388 1 f229"/>
                    <a:gd name="f488" fmla="*/ f389 1 f230"/>
                    <a:gd name="f489" fmla="*/ f390 1 f229"/>
                    <a:gd name="f490" fmla="*/ f391 1 f230"/>
                    <a:gd name="f491" fmla="*/ f392 1 f229"/>
                    <a:gd name="f492" fmla="*/ f393 1 f230"/>
                    <a:gd name="f493" fmla="*/ f394 1 f229"/>
                    <a:gd name="f494" fmla="*/ f395 1 f230"/>
                    <a:gd name="f495" fmla="*/ f396 1 f230"/>
                    <a:gd name="f496" fmla="*/ f397 1 f229"/>
                    <a:gd name="f497" fmla="*/ f398 1 f230"/>
                    <a:gd name="f498" fmla="*/ f399 1 f230"/>
                    <a:gd name="f499" fmla="*/ f400 1 f229"/>
                    <a:gd name="f500" fmla="*/ f401 1 f230"/>
                    <a:gd name="f501" fmla="*/ f402 1 f229"/>
                    <a:gd name="f502" fmla="*/ f403 1 f230"/>
                    <a:gd name="f503" fmla="*/ f404 1 f229"/>
                    <a:gd name="f504" fmla="*/ f405 1 f230"/>
                    <a:gd name="f505" fmla="*/ f406 1 f229"/>
                    <a:gd name="f506" fmla="*/ f407 1 f230"/>
                    <a:gd name="f507" fmla="*/ f408 1 f229"/>
                    <a:gd name="f508" fmla="*/ f409 1 f230"/>
                    <a:gd name="f509" fmla="*/ f410 1 f229"/>
                    <a:gd name="f510" fmla="*/ f411 1 f230"/>
                    <a:gd name="f511" fmla="*/ f412 1 f229"/>
                    <a:gd name="f512" fmla="*/ f413 1 f230"/>
                    <a:gd name="f513" fmla="*/ f414 1 f229"/>
                    <a:gd name="f514" fmla="*/ f415 1 f230"/>
                    <a:gd name="f515" fmla="*/ f416 1 f229"/>
                    <a:gd name="f516" fmla="*/ f417 1 f230"/>
                    <a:gd name="f517" fmla="*/ f418 1 f229"/>
                    <a:gd name="f518" fmla="*/ f419 1 f230"/>
                    <a:gd name="f519" fmla="*/ f420 f224 1"/>
                    <a:gd name="f520" fmla="*/ f421 f224 1"/>
                    <a:gd name="f521" fmla="*/ f423 f225 1"/>
                    <a:gd name="f522" fmla="*/ f422 f225 1"/>
                    <a:gd name="f523" fmla="*/ f425 f224 1"/>
                    <a:gd name="f524" fmla="*/ f426 f225 1"/>
                    <a:gd name="f525" fmla="*/ f427 f224 1"/>
                    <a:gd name="f526" fmla="*/ f428 f225 1"/>
                    <a:gd name="f527" fmla="*/ f429 f224 1"/>
                    <a:gd name="f528" fmla="*/ f430 f225 1"/>
                    <a:gd name="f529" fmla="*/ f431 f224 1"/>
                    <a:gd name="f530" fmla="*/ f432 f225 1"/>
                    <a:gd name="f531" fmla="*/ f433 f224 1"/>
                    <a:gd name="f532" fmla="*/ f434 f225 1"/>
                    <a:gd name="f533" fmla="*/ f435 f224 1"/>
                    <a:gd name="f534" fmla="*/ f436 f225 1"/>
                    <a:gd name="f535" fmla="*/ f437 f224 1"/>
                    <a:gd name="f536" fmla="*/ f438 f225 1"/>
                    <a:gd name="f537" fmla="*/ f439 f224 1"/>
                    <a:gd name="f538" fmla="*/ f440 f225 1"/>
                    <a:gd name="f539" fmla="*/ f441 f224 1"/>
                    <a:gd name="f540" fmla="*/ f442 f225 1"/>
                    <a:gd name="f541" fmla="*/ f443 f224 1"/>
                    <a:gd name="f542" fmla="*/ f444 f225 1"/>
                    <a:gd name="f543" fmla="*/ f445 f224 1"/>
                    <a:gd name="f544" fmla="*/ f446 f224 1"/>
                    <a:gd name="f545" fmla="*/ f447 f225 1"/>
                    <a:gd name="f546" fmla="*/ f448 f224 1"/>
                    <a:gd name="f547" fmla="*/ f449 f225 1"/>
                    <a:gd name="f548" fmla="*/ f450 f225 1"/>
                    <a:gd name="f549" fmla="*/ f451 f225 1"/>
                    <a:gd name="f550" fmla="*/ f452 f224 1"/>
                    <a:gd name="f551" fmla="*/ f453 f225 1"/>
                    <a:gd name="f552" fmla="*/ f454 f224 1"/>
                    <a:gd name="f553" fmla="*/ f455 f225 1"/>
                    <a:gd name="f554" fmla="*/ f456 f224 1"/>
                    <a:gd name="f555" fmla="*/ f457 f225 1"/>
                    <a:gd name="f556" fmla="*/ f458 f225 1"/>
                    <a:gd name="f557" fmla="*/ f459 f224 1"/>
                    <a:gd name="f558" fmla="*/ f460 f225 1"/>
                    <a:gd name="f559" fmla="*/ f461 f224 1"/>
                    <a:gd name="f560" fmla="*/ f462 f225 1"/>
                    <a:gd name="f561" fmla="*/ f463 f224 1"/>
                    <a:gd name="f562" fmla="*/ f464 f225 1"/>
                    <a:gd name="f563" fmla="*/ f465 f224 1"/>
                    <a:gd name="f564" fmla="*/ f466 f225 1"/>
                    <a:gd name="f565" fmla="*/ f467 f224 1"/>
                    <a:gd name="f566" fmla="*/ f468 f224 1"/>
                    <a:gd name="f567" fmla="*/ f469 f225 1"/>
                    <a:gd name="f568" fmla="*/ f470 f224 1"/>
                    <a:gd name="f569" fmla="*/ f471 f225 1"/>
                    <a:gd name="f570" fmla="*/ f472 f224 1"/>
                    <a:gd name="f571" fmla="*/ f473 f225 1"/>
                    <a:gd name="f572" fmla="*/ f474 f224 1"/>
                    <a:gd name="f573" fmla="*/ f475 f225 1"/>
                    <a:gd name="f574" fmla="*/ f476 f224 1"/>
                    <a:gd name="f575" fmla="*/ f477 f225 1"/>
                    <a:gd name="f576" fmla="*/ f478 f224 1"/>
                    <a:gd name="f577" fmla="*/ f479 f225 1"/>
                    <a:gd name="f578" fmla="*/ f480 f224 1"/>
                    <a:gd name="f579" fmla="*/ f481 f225 1"/>
                    <a:gd name="f580" fmla="*/ f482 f224 1"/>
                    <a:gd name="f581" fmla="*/ f483 f225 1"/>
                    <a:gd name="f582" fmla="*/ f484 f225 1"/>
                    <a:gd name="f583" fmla="*/ f485 f224 1"/>
                    <a:gd name="f584" fmla="*/ f486 f225 1"/>
                    <a:gd name="f585" fmla="*/ f487 f224 1"/>
                    <a:gd name="f586" fmla="*/ f488 f225 1"/>
                    <a:gd name="f587" fmla="*/ f489 f224 1"/>
                    <a:gd name="f588" fmla="*/ f490 f225 1"/>
                    <a:gd name="f589" fmla="*/ f491 f224 1"/>
                    <a:gd name="f590" fmla="*/ f492 f225 1"/>
                    <a:gd name="f591" fmla="*/ f493 f224 1"/>
                    <a:gd name="f592" fmla="*/ f494 f225 1"/>
                    <a:gd name="f593" fmla="*/ f495 f225 1"/>
                    <a:gd name="f594" fmla="*/ f496 f224 1"/>
                    <a:gd name="f595" fmla="*/ f497 f225 1"/>
                    <a:gd name="f596" fmla="*/ f498 f225 1"/>
                    <a:gd name="f597" fmla="*/ f499 f224 1"/>
                    <a:gd name="f598" fmla="*/ f500 f225 1"/>
                    <a:gd name="f599" fmla="*/ f501 f224 1"/>
                    <a:gd name="f600" fmla="*/ f502 f225 1"/>
                    <a:gd name="f601" fmla="*/ f503 f224 1"/>
                    <a:gd name="f602" fmla="*/ f504 f225 1"/>
                    <a:gd name="f603" fmla="*/ f505 f224 1"/>
                    <a:gd name="f604" fmla="*/ f506 f225 1"/>
                    <a:gd name="f605" fmla="*/ f507 f224 1"/>
                    <a:gd name="f606" fmla="*/ f508 f225 1"/>
                    <a:gd name="f607" fmla="*/ f509 f224 1"/>
                    <a:gd name="f608" fmla="*/ f510 f225 1"/>
                    <a:gd name="f609" fmla="*/ f511 f224 1"/>
                    <a:gd name="f610" fmla="*/ f512 f225 1"/>
                    <a:gd name="f611" fmla="*/ f513 f224 1"/>
                    <a:gd name="f612" fmla="*/ f514 f225 1"/>
                    <a:gd name="f613" fmla="*/ f515 f224 1"/>
                    <a:gd name="f614" fmla="*/ f516 f225 1"/>
                    <a:gd name="f615" fmla="*/ f517 f224 1"/>
                    <a:gd name="f616" fmla="*/ f518 f225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424">
                      <a:pos x="f523" y="f524"/>
                    </a:cxn>
                    <a:cxn ang="f424">
                      <a:pos x="f525" y="f526"/>
                    </a:cxn>
                    <a:cxn ang="f424">
                      <a:pos x="f527" y="f528"/>
                    </a:cxn>
                    <a:cxn ang="f424">
                      <a:pos x="f529" y="f530"/>
                    </a:cxn>
                    <a:cxn ang="f424">
                      <a:pos x="f531" y="f532"/>
                    </a:cxn>
                    <a:cxn ang="f424">
                      <a:pos x="f533" y="f534"/>
                    </a:cxn>
                    <a:cxn ang="f424">
                      <a:pos x="f535" y="f536"/>
                    </a:cxn>
                    <a:cxn ang="f424">
                      <a:pos x="f537" y="f538"/>
                    </a:cxn>
                    <a:cxn ang="f424">
                      <a:pos x="f539" y="f540"/>
                    </a:cxn>
                    <a:cxn ang="f424">
                      <a:pos x="f541" y="f542"/>
                    </a:cxn>
                    <a:cxn ang="f424">
                      <a:pos x="f543" y="f534"/>
                    </a:cxn>
                    <a:cxn ang="f424">
                      <a:pos x="f544" y="f545"/>
                    </a:cxn>
                    <a:cxn ang="f424">
                      <a:pos x="f546" y="f547"/>
                    </a:cxn>
                    <a:cxn ang="f424">
                      <a:pos x="f544" y="f548"/>
                    </a:cxn>
                    <a:cxn ang="f424">
                      <a:pos x="f544" y="f549"/>
                    </a:cxn>
                    <a:cxn ang="f424">
                      <a:pos x="f550" y="f551"/>
                    </a:cxn>
                    <a:cxn ang="f424">
                      <a:pos x="f552" y="f553"/>
                    </a:cxn>
                    <a:cxn ang="f424">
                      <a:pos x="f554" y="f555"/>
                    </a:cxn>
                    <a:cxn ang="f424">
                      <a:pos x="f552" y="f556"/>
                    </a:cxn>
                    <a:cxn ang="f424">
                      <a:pos x="f557" y="f558"/>
                    </a:cxn>
                    <a:cxn ang="f424">
                      <a:pos x="f559" y="f560"/>
                    </a:cxn>
                    <a:cxn ang="f424">
                      <a:pos x="f561" y="f562"/>
                    </a:cxn>
                    <a:cxn ang="f424">
                      <a:pos x="f563" y="f564"/>
                    </a:cxn>
                    <a:cxn ang="f424">
                      <a:pos x="f565" y="f538"/>
                    </a:cxn>
                    <a:cxn ang="f424">
                      <a:pos x="f566" y="f567"/>
                    </a:cxn>
                    <a:cxn ang="f424">
                      <a:pos x="f568" y="f569"/>
                    </a:cxn>
                    <a:cxn ang="f424">
                      <a:pos x="f570" y="f571"/>
                    </a:cxn>
                    <a:cxn ang="f424">
                      <a:pos x="f572" y="f573"/>
                    </a:cxn>
                    <a:cxn ang="f424">
                      <a:pos x="f574" y="f575"/>
                    </a:cxn>
                    <a:cxn ang="f424">
                      <a:pos x="f576" y="f577"/>
                    </a:cxn>
                    <a:cxn ang="f424">
                      <a:pos x="f578" y="f579"/>
                    </a:cxn>
                    <a:cxn ang="f424">
                      <a:pos x="f580" y="f581"/>
                    </a:cxn>
                    <a:cxn ang="f424">
                      <a:pos x="f566" y="f582"/>
                    </a:cxn>
                    <a:cxn ang="f424">
                      <a:pos x="f583" y="f584"/>
                    </a:cxn>
                    <a:cxn ang="f424">
                      <a:pos x="f585" y="f586"/>
                    </a:cxn>
                    <a:cxn ang="f424">
                      <a:pos x="f587" y="f588"/>
                    </a:cxn>
                    <a:cxn ang="f424">
                      <a:pos x="f589" y="f581"/>
                    </a:cxn>
                    <a:cxn ang="f424">
                      <a:pos x="f554" y="f590"/>
                    </a:cxn>
                    <a:cxn ang="f424">
                      <a:pos x="f591" y="f592"/>
                    </a:cxn>
                    <a:cxn ang="f424">
                      <a:pos x="f554" y="f593"/>
                    </a:cxn>
                    <a:cxn ang="f424">
                      <a:pos x="f594" y="f595"/>
                    </a:cxn>
                    <a:cxn ang="f424">
                      <a:pos x="f557" y="f596"/>
                    </a:cxn>
                    <a:cxn ang="f424">
                      <a:pos x="f597" y="f598"/>
                    </a:cxn>
                    <a:cxn ang="f424">
                      <a:pos x="f599" y="f600"/>
                    </a:cxn>
                    <a:cxn ang="f424">
                      <a:pos x="f601" y="f602"/>
                    </a:cxn>
                    <a:cxn ang="f424">
                      <a:pos x="f603" y="f604"/>
                    </a:cxn>
                    <a:cxn ang="f424">
                      <a:pos x="f605" y="f606"/>
                    </a:cxn>
                    <a:cxn ang="f424">
                      <a:pos x="f607" y="f608"/>
                    </a:cxn>
                    <a:cxn ang="f424">
                      <a:pos x="f609" y="f610"/>
                    </a:cxn>
                    <a:cxn ang="f424">
                      <a:pos x="f611" y="f612"/>
                    </a:cxn>
                    <a:cxn ang="f424">
                      <a:pos x="f613" y="f614"/>
                    </a:cxn>
                    <a:cxn ang="f424">
                      <a:pos x="f615" y="f616"/>
                    </a:cxn>
                  </a:cxnLst>
                  <a:rect l="f519" t="f522" r="f520" b="f521"/>
                  <a:pathLst>
                    <a:path w="750" h="856">
                      <a:moveTo>
                        <a:pt x="f9" y="f10"/>
                      </a:moveTo>
                      <a:lnTo>
                        <a:pt x="f11" y="f12"/>
                      </a:lnTo>
                      <a:lnTo>
                        <a:pt x="f13" y="f14"/>
                      </a:lnTo>
                      <a:lnTo>
                        <a:pt x="f15" y="f16"/>
                      </a:lnTo>
                      <a:lnTo>
                        <a:pt x="f15" y="f16"/>
                      </a:lnTo>
                      <a:lnTo>
                        <a:pt x="f17" y="f18"/>
                      </a:lnTo>
                      <a:lnTo>
                        <a:pt x="f19" y="f20"/>
                      </a:lnTo>
                      <a:lnTo>
                        <a:pt x="f21" y="f22"/>
                      </a:lnTo>
                      <a:lnTo>
                        <a:pt x="f23" y="f24"/>
                      </a:lnTo>
                      <a:lnTo>
                        <a:pt x="f25" y="f26"/>
                      </a:lnTo>
                      <a:lnTo>
                        <a:pt x="f25" y="f26"/>
                      </a:lnTo>
                      <a:lnTo>
                        <a:pt x="f16" y="f27"/>
                      </a:lnTo>
                      <a:lnTo>
                        <a:pt x="f16" y="f27"/>
                      </a:lnTo>
                      <a:lnTo>
                        <a:pt x="f28" y="f22"/>
                      </a:lnTo>
                      <a:lnTo>
                        <a:pt x="f24" y="f29"/>
                      </a:lnTo>
                      <a:lnTo>
                        <a:pt x="f30" y="f31"/>
                      </a:lnTo>
                      <a:lnTo>
                        <a:pt x="f32" y="f33"/>
                      </a:lnTo>
                      <a:lnTo>
                        <a:pt x="f32" y="f33"/>
                      </a:lnTo>
                      <a:lnTo>
                        <a:pt x="f34" y="f35"/>
                      </a:lnTo>
                      <a:lnTo>
                        <a:pt x="f36" y="f37"/>
                      </a:lnTo>
                      <a:lnTo>
                        <a:pt x="f38" y="f39"/>
                      </a:lnTo>
                      <a:lnTo>
                        <a:pt x="f40" y="f41"/>
                      </a:lnTo>
                      <a:lnTo>
                        <a:pt x="f40" y="f41"/>
                      </a:lnTo>
                      <a:lnTo>
                        <a:pt x="f42" y="f43"/>
                      </a:lnTo>
                      <a:lnTo>
                        <a:pt x="f23" y="f44"/>
                      </a:lnTo>
                      <a:lnTo>
                        <a:pt x="f21" y="f45"/>
                      </a:lnTo>
                      <a:lnTo>
                        <a:pt x="f46" y="f47"/>
                      </a:lnTo>
                      <a:lnTo>
                        <a:pt x="f46" y="f47"/>
                      </a:lnTo>
                      <a:lnTo>
                        <a:pt x="f48" y="f49"/>
                      </a:lnTo>
                      <a:lnTo>
                        <a:pt x="f13" y="f50"/>
                      </a:lnTo>
                      <a:lnTo>
                        <a:pt x="f11" y="f51"/>
                      </a:lnTo>
                      <a:lnTo>
                        <a:pt x="f52" y="f53"/>
                      </a:lnTo>
                      <a:lnTo>
                        <a:pt x="f52" y="f53"/>
                      </a:lnTo>
                      <a:lnTo>
                        <a:pt x="f54" y="f55"/>
                      </a:lnTo>
                      <a:lnTo>
                        <a:pt x="f56" y="f57"/>
                      </a:lnTo>
                      <a:lnTo>
                        <a:pt x="f7" y="f58"/>
                      </a:lnTo>
                      <a:lnTo>
                        <a:pt x="f56" y="f59"/>
                      </a:lnTo>
                      <a:lnTo>
                        <a:pt x="f56" y="f59"/>
                      </a:lnTo>
                      <a:lnTo>
                        <a:pt x="f13" y="f60"/>
                      </a:lnTo>
                      <a:lnTo>
                        <a:pt x="f61" y="f62"/>
                      </a:lnTo>
                      <a:lnTo>
                        <a:pt x="f63" y="f64"/>
                      </a:lnTo>
                      <a:lnTo>
                        <a:pt x="f63" y="f64"/>
                      </a:lnTo>
                      <a:lnTo>
                        <a:pt x="f65" y="f66"/>
                      </a:lnTo>
                      <a:lnTo>
                        <a:pt x="f67" y="f68"/>
                      </a:lnTo>
                      <a:lnTo>
                        <a:pt x="f69" y="f70"/>
                      </a:lnTo>
                      <a:lnTo>
                        <a:pt x="f15" y="f71"/>
                      </a:lnTo>
                      <a:lnTo>
                        <a:pt x="f72" y="f73"/>
                      </a:lnTo>
                      <a:lnTo>
                        <a:pt x="f72" y="f73"/>
                      </a:lnTo>
                      <a:lnTo>
                        <a:pt x="f74" y="f75"/>
                      </a:lnTo>
                      <a:lnTo>
                        <a:pt x="f76" y="f77"/>
                      </a:lnTo>
                      <a:lnTo>
                        <a:pt x="f78" y="f79"/>
                      </a:lnTo>
                      <a:lnTo>
                        <a:pt x="f80" y="f81"/>
                      </a:lnTo>
                      <a:lnTo>
                        <a:pt x="f82" y="f83"/>
                      </a:lnTo>
                      <a:lnTo>
                        <a:pt x="f82" y="f83"/>
                      </a:lnTo>
                      <a:lnTo>
                        <a:pt x="f14" y="f50"/>
                      </a:lnTo>
                      <a:lnTo>
                        <a:pt x="f14" y="f50"/>
                      </a:lnTo>
                      <a:lnTo>
                        <a:pt x="f84" y="f85"/>
                      </a:lnTo>
                      <a:lnTo>
                        <a:pt x="f86" y="f87"/>
                      </a:lnTo>
                      <a:lnTo>
                        <a:pt x="f88" y="f89"/>
                      </a:lnTo>
                      <a:lnTo>
                        <a:pt x="f90" y="f91"/>
                      </a:lnTo>
                      <a:lnTo>
                        <a:pt x="f90" y="f91"/>
                      </a:lnTo>
                      <a:lnTo>
                        <a:pt x="f92" y="f93"/>
                      </a:lnTo>
                      <a:lnTo>
                        <a:pt x="f92" y="f94"/>
                      </a:lnTo>
                      <a:lnTo>
                        <a:pt x="f92" y="f95"/>
                      </a:lnTo>
                      <a:lnTo>
                        <a:pt x="f91" y="f96"/>
                      </a:lnTo>
                      <a:lnTo>
                        <a:pt x="f91" y="f96"/>
                      </a:lnTo>
                      <a:lnTo>
                        <a:pt x="f97" y="f98"/>
                      </a:lnTo>
                      <a:lnTo>
                        <a:pt x="f99" y="f100"/>
                      </a:lnTo>
                      <a:lnTo>
                        <a:pt x="f24" y="f101"/>
                      </a:lnTo>
                      <a:lnTo>
                        <a:pt x="f90" y="f102"/>
                      </a:lnTo>
                      <a:lnTo>
                        <a:pt x="f90" y="f102"/>
                      </a:lnTo>
                      <a:lnTo>
                        <a:pt x="f90" y="f103"/>
                      </a:lnTo>
                      <a:lnTo>
                        <a:pt x="f30" y="f104"/>
                      </a:lnTo>
                      <a:lnTo>
                        <a:pt x="f105" y="f106"/>
                      </a:lnTo>
                      <a:lnTo>
                        <a:pt x="f90" y="f107"/>
                      </a:lnTo>
                      <a:lnTo>
                        <a:pt x="f90" y="f107"/>
                      </a:lnTo>
                      <a:lnTo>
                        <a:pt x="f91" y="f108"/>
                      </a:lnTo>
                      <a:lnTo>
                        <a:pt x="f109" y="f110"/>
                      </a:lnTo>
                      <a:lnTo>
                        <a:pt x="f109" y="f6"/>
                      </a:lnTo>
                      <a:lnTo>
                        <a:pt x="f111" y="f6"/>
                      </a:lnTo>
                      <a:lnTo>
                        <a:pt x="f112" y="f6"/>
                      </a:lnTo>
                      <a:lnTo>
                        <a:pt x="f113" y="f6"/>
                      </a:lnTo>
                      <a:lnTo>
                        <a:pt x="f113" y="f110"/>
                      </a:lnTo>
                      <a:lnTo>
                        <a:pt x="f113" y="f110"/>
                      </a:lnTo>
                      <a:lnTo>
                        <a:pt x="f45" y="f108"/>
                      </a:lnTo>
                      <a:lnTo>
                        <a:pt x="f87" y="f107"/>
                      </a:lnTo>
                      <a:lnTo>
                        <a:pt x="f114" y="f106"/>
                      </a:lnTo>
                      <a:lnTo>
                        <a:pt x="f51" y="f104"/>
                      </a:lnTo>
                      <a:lnTo>
                        <a:pt x="f115" y="f116"/>
                      </a:lnTo>
                      <a:lnTo>
                        <a:pt x="f115" y="f116"/>
                      </a:lnTo>
                      <a:lnTo>
                        <a:pt x="f87" y="f117"/>
                      </a:lnTo>
                      <a:lnTo>
                        <a:pt x="f87" y="f70"/>
                      </a:lnTo>
                      <a:lnTo>
                        <a:pt x="f95" y="f101"/>
                      </a:lnTo>
                      <a:lnTo>
                        <a:pt x="f118" y="f100"/>
                      </a:lnTo>
                      <a:lnTo>
                        <a:pt x="f45" y="f119"/>
                      </a:lnTo>
                      <a:lnTo>
                        <a:pt x="f45" y="f119"/>
                      </a:lnTo>
                      <a:lnTo>
                        <a:pt x="f39" y="f60"/>
                      </a:lnTo>
                      <a:lnTo>
                        <a:pt x="f39" y="f60"/>
                      </a:lnTo>
                      <a:lnTo>
                        <a:pt x="f2" y="f95"/>
                      </a:lnTo>
                      <a:lnTo>
                        <a:pt x="f120" y="f94"/>
                      </a:lnTo>
                      <a:lnTo>
                        <a:pt x="f2" y="f121"/>
                      </a:lnTo>
                      <a:lnTo>
                        <a:pt x="f45" y="f92"/>
                      </a:lnTo>
                      <a:lnTo>
                        <a:pt x="f45" y="f92"/>
                      </a:lnTo>
                      <a:lnTo>
                        <a:pt x="f122" y="f123"/>
                      </a:lnTo>
                      <a:lnTo>
                        <a:pt x="f124" y="f115"/>
                      </a:lnTo>
                      <a:lnTo>
                        <a:pt x="f125" y="f126"/>
                      </a:lnTo>
                      <a:lnTo>
                        <a:pt x="f98" y="f114"/>
                      </a:lnTo>
                      <a:lnTo>
                        <a:pt x="f98" y="f114"/>
                      </a:lnTo>
                      <a:lnTo>
                        <a:pt x="f127" y="f128"/>
                      </a:lnTo>
                      <a:lnTo>
                        <a:pt x="f129" y="f81"/>
                      </a:lnTo>
                      <a:lnTo>
                        <a:pt x="f130" y="f79"/>
                      </a:lnTo>
                      <a:lnTo>
                        <a:pt x="f131" y="f132"/>
                      </a:lnTo>
                      <a:lnTo>
                        <a:pt x="f131" y="f132"/>
                      </a:lnTo>
                      <a:lnTo>
                        <a:pt x="f103" y="f133"/>
                      </a:lnTo>
                      <a:lnTo>
                        <a:pt x="f134" y="f71"/>
                      </a:lnTo>
                      <a:lnTo>
                        <a:pt x="f135" y="f70"/>
                      </a:lnTo>
                      <a:lnTo>
                        <a:pt x="f100" y="f136"/>
                      </a:lnTo>
                      <a:lnTo>
                        <a:pt x="f100" y="f136"/>
                      </a:lnTo>
                      <a:lnTo>
                        <a:pt x="f137" y="f138"/>
                      </a:lnTo>
                      <a:lnTo>
                        <a:pt x="f139" y="f62"/>
                      </a:lnTo>
                      <a:lnTo>
                        <a:pt x="f140" y="f141"/>
                      </a:lnTo>
                      <a:lnTo>
                        <a:pt x="f142" y="f64"/>
                      </a:lnTo>
                      <a:lnTo>
                        <a:pt x="f142" y="f64"/>
                      </a:lnTo>
                      <a:lnTo>
                        <a:pt x="f143" y="f66"/>
                      </a:lnTo>
                      <a:lnTo>
                        <a:pt x="f143" y="f66"/>
                      </a:lnTo>
                      <a:lnTo>
                        <a:pt x="f6" y="f59"/>
                      </a:lnTo>
                      <a:lnTo>
                        <a:pt x="f143" y="f58"/>
                      </a:lnTo>
                      <a:lnTo>
                        <a:pt x="f143" y="f58"/>
                      </a:lnTo>
                      <a:lnTo>
                        <a:pt x="f144" y="f55"/>
                      </a:lnTo>
                      <a:lnTo>
                        <a:pt x="f145" y="f53"/>
                      </a:lnTo>
                      <a:lnTo>
                        <a:pt x="f110" y="f51"/>
                      </a:lnTo>
                      <a:lnTo>
                        <a:pt x="f146" y="f50"/>
                      </a:lnTo>
                      <a:lnTo>
                        <a:pt x="f147" y="f49"/>
                      </a:lnTo>
                      <a:lnTo>
                        <a:pt x="f147" y="f49"/>
                      </a:lnTo>
                      <a:lnTo>
                        <a:pt x="f148" y="f114"/>
                      </a:lnTo>
                      <a:lnTo>
                        <a:pt x="f129" y="f149"/>
                      </a:lnTo>
                      <a:lnTo>
                        <a:pt x="f150" y="f45"/>
                      </a:lnTo>
                      <a:lnTo>
                        <a:pt x="f151" y="f44"/>
                      </a:lnTo>
                      <a:lnTo>
                        <a:pt x="f152" y="f85"/>
                      </a:lnTo>
                      <a:lnTo>
                        <a:pt x="f152" y="f85"/>
                      </a:lnTo>
                      <a:lnTo>
                        <a:pt x="f3" y="f153"/>
                      </a:lnTo>
                      <a:lnTo>
                        <a:pt x="f3" y="f153"/>
                      </a:lnTo>
                      <a:lnTo>
                        <a:pt x="f138" y="f45"/>
                      </a:lnTo>
                      <a:lnTo>
                        <a:pt x="f95" y="f89"/>
                      </a:lnTo>
                      <a:lnTo>
                        <a:pt x="f51" y="f154"/>
                      </a:lnTo>
                      <a:lnTo>
                        <a:pt x="f155" y="f156"/>
                      </a:lnTo>
                      <a:lnTo>
                        <a:pt x="f155" y="f156"/>
                      </a:lnTo>
                      <a:lnTo>
                        <a:pt x="f51" y="f34"/>
                      </a:lnTo>
                      <a:lnTo>
                        <a:pt x="f95" y="f86"/>
                      </a:lnTo>
                      <a:lnTo>
                        <a:pt x="f157" y="f99"/>
                      </a:lnTo>
                      <a:lnTo>
                        <a:pt x="f158" y="f159"/>
                      </a:lnTo>
                      <a:lnTo>
                        <a:pt x="f158" y="f159"/>
                      </a:lnTo>
                      <a:lnTo>
                        <a:pt x="f131" y="f26"/>
                      </a:lnTo>
                      <a:lnTo>
                        <a:pt x="f151" y="f24"/>
                      </a:lnTo>
                      <a:lnTo>
                        <a:pt x="f150" y="f22"/>
                      </a:lnTo>
                      <a:lnTo>
                        <a:pt x="f160" y="f20"/>
                      </a:lnTo>
                      <a:lnTo>
                        <a:pt x="f160" y="f20"/>
                      </a:lnTo>
                      <a:lnTo>
                        <a:pt x="f161" y="f18"/>
                      </a:lnTo>
                      <a:lnTo>
                        <a:pt x="f101" y="f16"/>
                      </a:lnTo>
                      <a:lnTo>
                        <a:pt x="f146" y="f14"/>
                      </a:lnTo>
                      <a:lnTo>
                        <a:pt x="f110" y="f12"/>
                      </a:lnTo>
                      <a:lnTo>
                        <a:pt x="f162" y="f10"/>
                      </a:lnTo>
                      <a:lnTo>
                        <a:pt x="f162" y="f10"/>
                      </a:lnTo>
                      <a:lnTo>
                        <a:pt x="f163" y="f164"/>
                      </a:lnTo>
                      <a:lnTo>
                        <a:pt x="f143" y="f165"/>
                      </a:lnTo>
                      <a:lnTo>
                        <a:pt x="f6" y="f166"/>
                      </a:lnTo>
                      <a:lnTo>
                        <a:pt x="f146" y="f167"/>
                      </a:lnTo>
                      <a:lnTo>
                        <a:pt x="f168" y="f169"/>
                      </a:lnTo>
                      <a:lnTo>
                        <a:pt x="f168" y="f169"/>
                      </a:lnTo>
                      <a:lnTo>
                        <a:pt x="f142" y="f170"/>
                      </a:lnTo>
                      <a:lnTo>
                        <a:pt x="f139" y="f170"/>
                      </a:lnTo>
                      <a:lnTo>
                        <a:pt x="f139" y="f170"/>
                      </a:lnTo>
                      <a:lnTo>
                        <a:pt x="f137" y="f171"/>
                      </a:lnTo>
                      <a:lnTo>
                        <a:pt x="f172" y="f78"/>
                      </a:lnTo>
                      <a:lnTo>
                        <a:pt x="f135" y="f173"/>
                      </a:lnTo>
                      <a:lnTo>
                        <a:pt x="f134" y="f174"/>
                      </a:lnTo>
                      <a:lnTo>
                        <a:pt x="f116" y="f46"/>
                      </a:lnTo>
                      <a:lnTo>
                        <a:pt x="f116" y="f46"/>
                      </a:lnTo>
                      <a:lnTo>
                        <a:pt x="f175" y="f176"/>
                      </a:lnTo>
                      <a:lnTo>
                        <a:pt x="f131" y="f177"/>
                      </a:lnTo>
                      <a:lnTo>
                        <a:pt x="f130" y="f178"/>
                      </a:lnTo>
                      <a:lnTo>
                        <a:pt x="f129" y="f179"/>
                      </a:lnTo>
                      <a:lnTo>
                        <a:pt x="f127" y="f180"/>
                      </a:lnTo>
                      <a:lnTo>
                        <a:pt x="f127" y="f180"/>
                      </a:lnTo>
                      <a:lnTo>
                        <a:pt x="f181" y="f14"/>
                      </a:lnTo>
                      <a:lnTo>
                        <a:pt x="f181" y="f14"/>
                      </a:lnTo>
                      <a:lnTo>
                        <a:pt x="f182" y="f26"/>
                      </a:lnTo>
                      <a:lnTo>
                        <a:pt x="f183" y="f184"/>
                      </a:lnTo>
                      <a:lnTo>
                        <a:pt x="f185" y="f186"/>
                      </a:lnTo>
                      <a:lnTo>
                        <a:pt x="f115" y="f187"/>
                      </a:lnTo>
                      <a:lnTo>
                        <a:pt x="f115" y="f187"/>
                      </a:lnTo>
                      <a:lnTo>
                        <a:pt x="f45" y="f188"/>
                      </a:lnTo>
                      <a:lnTo>
                        <a:pt x="f39" y="f18"/>
                      </a:lnTo>
                      <a:lnTo>
                        <a:pt x="f45" y="f189"/>
                      </a:lnTo>
                      <a:lnTo>
                        <a:pt x="f87" y="f167"/>
                      </a:lnTo>
                      <a:lnTo>
                        <a:pt x="f87" y="f167"/>
                      </a:lnTo>
                      <a:lnTo>
                        <a:pt x="f87" y="f190"/>
                      </a:lnTo>
                      <a:lnTo>
                        <a:pt x="f118" y="f191"/>
                      </a:lnTo>
                      <a:lnTo>
                        <a:pt x="f95" y="f192"/>
                      </a:lnTo>
                      <a:lnTo>
                        <a:pt x="f115" y="f174"/>
                      </a:lnTo>
                      <a:lnTo>
                        <a:pt x="f115" y="f174"/>
                      </a:lnTo>
                      <a:lnTo>
                        <a:pt x="f115" y="f193"/>
                      </a:lnTo>
                      <a:lnTo>
                        <a:pt x="f115" y="f194"/>
                      </a:lnTo>
                      <a:lnTo>
                        <a:pt x="f51" y="f195"/>
                      </a:lnTo>
                      <a:lnTo>
                        <a:pt x="f114" y="f196"/>
                      </a:lnTo>
                      <a:lnTo>
                        <a:pt x="f115" y="f197"/>
                      </a:lnTo>
                      <a:lnTo>
                        <a:pt x="f115" y="f197"/>
                      </a:lnTo>
                      <a:lnTo>
                        <a:pt x="f87" y="f198"/>
                      </a:lnTo>
                      <a:lnTo>
                        <a:pt x="f120" y="f199"/>
                      </a:lnTo>
                      <a:lnTo>
                        <a:pt x="f120" y="f8"/>
                      </a:lnTo>
                      <a:lnTo>
                        <a:pt x="f44" y="f8"/>
                      </a:lnTo>
                      <a:lnTo>
                        <a:pt x="f200" y="f8"/>
                      </a:lnTo>
                      <a:lnTo>
                        <a:pt x="f201" y="f8"/>
                      </a:lnTo>
                      <a:lnTo>
                        <a:pt x="f201" y="f199"/>
                      </a:lnTo>
                      <a:lnTo>
                        <a:pt x="f201" y="f199"/>
                      </a:lnTo>
                      <a:lnTo>
                        <a:pt x="f91" y="f202"/>
                      </a:lnTo>
                      <a:lnTo>
                        <a:pt x="f97" y="f191"/>
                      </a:lnTo>
                      <a:lnTo>
                        <a:pt x="f105" y="f196"/>
                      </a:lnTo>
                      <a:lnTo>
                        <a:pt x="f30" y="f195"/>
                      </a:lnTo>
                      <a:lnTo>
                        <a:pt x="f97" y="f7"/>
                      </a:lnTo>
                      <a:lnTo>
                        <a:pt x="f97" y="f7"/>
                      </a:lnTo>
                      <a:lnTo>
                        <a:pt x="f97" y="f54"/>
                      </a:lnTo>
                      <a:lnTo>
                        <a:pt x="f91" y="f52"/>
                      </a:lnTo>
                      <a:lnTo>
                        <a:pt x="f24" y="f192"/>
                      </a:lnTo>
                      <a:lnTo>
                        <a:pt x="f99" y="f191"/>
                      </a:lnTo>
                      <a:lnTo>
                        <a:pt x="f92" y="f203"/>
                      </a:lnTo>
                      <a:lnTo>
                        <a:pt x="f92" y="f203"/>
                      </a:lnTo>
                      <a:lnTo>
                        <a:pt x="f92" y="f167"/>
                      </a:lnTo>
                      <a:lnTo>
                        <a:pt x="f92" y="f167"/>
                      </a:lnTo>
                      <a:lnTo>
                        <a:pt x="f204" y="f189"/>
                      </a:lnTo>
                      <a:lnTo>
                        <a:pt x="f109" y="f205"/>
                      </a:lnTo>
                      <a:lnTo>
                        <a:pt x="f109" y="f206"/>
                      </a:lnTo>
                      <a:lnTo>
                        <a:pt x="f91" y="f207"/>
                      </a:lnTo>
                      <a:lnTo>
                        <a:pt x="f91" y="f207"/>
                      </a:lnTo>
                      <a:lnTo>
                        <a:pt x="f208" y="f209"/>
                      </a:lnTo>
                      <a:lnTo>
                        <a:pt x="f210" y="f211"/>
                      </a:lnTo>
                      <a:lnTo>
                        <a:pt x="f212" y="f28"/>
                      </a:lnTo>
                      <a:lnTo>
                        <a:pt x="f14" y="f18"/>
                      </a:lnTo>
                      <a:lnTo>
                        <a:pt x="f14" y="f18"/>
                      </a:lnTo>
                      <a:lnTo>
                        <a:pt x="f213" y="f82"/>
                      </a:lnTo>
                      <a:lnTo>
                        <a:pt x="f80" y="f179"/>
                      </a:lnTo>
                      <a:lnTo>
                        <a:pt x="f78" y="f178"/>
                      </a:lnTo>
                      <a:lnTo>
                        <a:pt x="f42" y="f214"/>
                      </a:lnTo>
                      <a:lnTo>
                        <a:pt x="f42" y="f214"/>
                      </a:lnTo>
                      <a:lnTo>
                        <a:pt x="f74" y="f215"/>
                      </a:lnTo>
                      <a:lnTo>
                        <a:pt x="f72" y="f216"/>
                      </a:lnTo>
                      <a:lnTo>
                        <a:pt x="f15" y="f174"/>
                      </a:lnTo>
                      <a:lnTo>
                        <a:pt x="f69" y="f173"/>
                      </a:lnTo>
                      <a:lnTo>
                        <a:pt x="f67" y="f217"/>
                      </a:lnTo>
                      <a:lnTo>
                        <a:pt x="f67" y="f217"/>
                      </a:lnTo>
                      <a:lnTo>
                        <a:pt x="f65" y="f171"/>
                      </a:lnTo>
                      <a:lnTo>
                        <a:pt x="f218" y="f219"/>
                      </a:lnTo>
                      <a:lnTo>
                        <a:pt x="f61" y="f219"/>
                      </a:lnTo>
                      <a:lnTo>
                        <a:pt x="f11" y="f220"/>
                      </a:lnTo>
                      <a:lnTo>
                        <a:pt x="f11" y="f171"/>
                      </a:lnTo>
                      <a:lnTo>
                        <a:pt x="f7" y="f221"/>
                      </a:lnTo>
                      <a:lnTo>
                        <a:pt x="f11" y="f166"/>
                      </a:lnTo>
                      <a:lnTo>
                        <a:pt x="f11" y="f166"/>
                      </a:lnTo>
                      <a:lnTo>
                        <a:pt x="f222" y="f19"/>
                      </a:lnTo>
                      <a:lnTo>
                        <a:pt x="f9" y="f10"/>
                      </a:lnTo>
                      <a:lnTo>
                        <a:pt x="f9" y="f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4572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Verdana"/>
                  </a:endParaRPr>
                </a:p>
              </p:txBody>
            </p:sp>
            <p:sp>
              <p:nvSpPr>
                <p:cNvPr id="16" name="Freeform 53"/>
                <p:cNvSpPr/>
                <p:nvPr/>
              </p:nvSpPr>
              <p:spPr>
                <a:xfrm rot="20991260">
                  <a:off x="8713409" y="888239"/>
                  <a:ext cx="384614" cy="438966"/>
                </a:xfrm>
                <a:custGeom>
                  <a:avLst/>
                  <a:gdLst>
                    <a:gd name="f0" fmla="val 10800000"/>
                    <a:gd name="f1" fmla="val 5400000"/>
                    <a:gd name="f2" fmla="val 360"/>
                    <a:gd name="f3" fmla="val 180"/>
                    <a:gd name="f4" fmla="val w"/>
                    <a:gd name="f5" fmla="val h"/>
                    <a:gd name="f6" fmla="val 0"/>
                    <a:gd name="f7" fmla="val 750"/>
                    <a:gd name="f8" fmla="val 856"/>
                    <a:gd name="f9" fmla="val 680"/>
                    <a:gd name="f10" fmla="val 580"/>
                    <a:gd name="f11" fmla="val 746"/>
                    <a:gd name="f12" fmla="val 560"/>
                    <a:gd name="f13" fmla="val 744"/>
                    <a:gd name="f14" fmla="val 552"/>
                    <a:gd name="f15" fmla="val 664"/>
                    <a:gd name="f16" fmla="val 570"/>
                    <a:gd name="f17" fmla="val 634"/>
                    <a:gd name="f18" fmla="val 554"/>
                    <a:gd name="f19" fmla="val 604"/>
                    <a:gd name="f20" fmla="val 538"/>
                    <a:gd name="f21" fmla="val 732"/>
                    <a:gd name="f22" fmla="val 502"/>
                    <a:gd name="f23" fmla="val 730"/>
                    <a:gd name="f24" fmla="val 490"/>
                    <a:gd name="f25" fmla="val 582"/>
                    <a:gd name="f26" fmla="val 526"/>
                    <a:gd name="f27" fmla="val 522"/>
                    <a:gd name="f28" fmla="val 530"/>
                    <a:gd name="f29" fmla="val 480"/>
                    <a:gd name="f30" fmla="val 452"/>
                    <a:gd name="f31" fmla="val 458"/>
                    <a:gd name="f32" fmla="val 416"/>
                    <a:gd name="f33" fmla="val 432"/>
                    <a:gd name="f34" fmla="val 454"/>
                    <a:gd name="f35" fmla="val 404"/>
                    <a:gd name="f36" fmla="val 492"/>
                    <a:gd name="f37" fmla="val 380"/>
                    <a:gd name="f38" fmla="val 532"/>
                    <a:gd name="f39" fmla="val 358"/>
                    <a:gd name="f40" fmla="val 572"/>
                    <a:gd name="f41" fmla="val 338"/>
                    <a:gd name="f42" fmla="val 586"/>
                    <a:gd name="f43" fmla="val 332"/>
                    <a:gd name="f44" fmla="val 366"/>
                    <a:gd name="f45" fmla="val 356"/>
                    <a:gd name="f46" fmla="val 608"/>
                    <a:gd name="f47" fmla="val 320"/>
                    <a:gd name="f48" fmla="val 666"/>
                    <a:gd name="f49" fmla="val 288"/>
                    <a:gd name="f50" fmla="val 306"/>
                    <a:gd name="f51" fmla="val 296"/>
                    <a:gd name="f52" fmla="val 682"/>
                    <a:gd name="f53" fmla="val 278"/>
                    <a:gd name="f54" fmla="val 716"/>
                    <a:gd name="f55" fmla="val 254"/>
                    <a:gd name="f56" fmla="val 748"/>
                    <a:gd name="f57" fmla="val 228"/>
                    <a:gd name="f58" fmla="val 226"/>
                    <a:gd name="f59" fmla="val 224"/>
                    <a:gd name="f60" fmla="val 214"/>
                    <a:gd name="f61" fmla="val 738"/>
                    <a:gd name="f62" fmla="val 206"/>
                    <a:gd name="f63" fmla="val 736"/>
                    <a:gd name="f64" fmla="val 208"/>
                    <a:gd name="f65" fmla="val 696"/>
                    <a:gd name="f66" fmla="val 222"/>
                    <a:gd name="f67" fmla="val 658"/>
                    <a:gd name="f68" fmla="val 240"/>
                    <a:gd name="f69" fmla="val 674"/>
                    <a:gd name="f70" fmla="val 174"/>
                    <a:gd name="f71" fmla="val 170"/>
                    <a:gd name="f72" fmla="val 642"/>
                    <a:gd name="f73" fmla="val 248"/>
                    <a:gd name="f74" fmla="val 614"/>
                    <a:gd name="f75" fmla="val 266"/>
                    <a:gd name="f76" fmla="val 584"/>
                    <a:gd name="f77" fmla="val 284"/>
                    <a:gd name="f78" fmla="val 618"/>
                    <a:gd name="f79" fmla="val 154"/>
                    <a:gd name="f80" fmla="val 606"/>
                    <a:gd name="f81" fmla="val 152"/>
                    <a:gd name="f82" fmla="val 562"/>
                    <a:gd name="f83" fmla="val 298"/>
                    <a:gd name="f84" fmla="val 516"/>
                    <a:gd name="f85" fmla="val 330"/>
                    <a:gd name="f86" fmla="val 478"/>
                    <a:gd name="f87" fmla="val 354"/>
                    <a:gd name="f88" fmla="val 438"/>
                    <a:gd name="f89" fmla="val 376"/>
                    <a:gd name="f90" fmla="val 398"/>
                    <a:gd name="f91" fmla="val 394"/>
                    <a:gd name="f92" fmla="val 392"/>
                    <a:gd name="f93" fmla="val 348"/>
                    <a:gd name="f94" fmla="val 302"/>
                    <a:gd name="f95" fmla="val 258"/>
                    <a:gd name="f96" fmla="val 212"/>
                    <a:gd name="f97" fmla="val 396"/>
                    <a:gd name="f98" fmla="val 198"/>
                    <a:gd name="f99" fmla="val 498"/>
                    <a:gd name="f100" fmla="val 90"/>
                    <a:gd name="f101" fmla="val 82"/>
                    <a:gd name="f102" fmla="val 172"/>
                    <a:gd name="f103" fmla="val 106"/>
                    <a:gd name="f104" fmla="val 48"/>
                    <a:gd name="f105" fmla="val 446"/>
                    <a:gd name="f106" fmla="val 42"/>
                    <a:gd name="f107" fmla="val 88"/>
                    <a:gd name="f108" fmla="val 46"/>
                    <a:gd name="f109" fmla="val 388"/>
                    <a:gd name="f110" fmla="val 4"/>
                    <a:gd name="f111" fmla="val 384"/>
                    <a:gd name="f112" fmla="val 368"/>
                    <a:gd name="f113" fmla="val 364"/>
                    <a:gd name="f114" fmla="val 304"/>
                    <a:gd name="f115" fmla="val 352"/>
                    <a:gd name="f116" fmla="val 108"/>
                    <a:gd name="f117" fmla="val 140"/>
                    <a:gd name="f118" fmla="val 250"/>
                    <a:gd name="f119" fmla="val 200"/>
                    <a:gd name="f120" fmla="val 362"/>
                    <a:gd name="f121" fmla="val 346"/>
                    <a:gd name="f122" fmla="val 314"/>
                    <a:gd name="f123" fmla="val 374"/>
                    <a:gd name="f124" fmla="val 274"/>
                    <a:gd name="f125" fmla="val 236"/>
                    <a:gd name="f126" fmla="val 328"/>
                    <a:gd name="f127" fmla="val 186"/>
                    <a:gd name="f128" fmla="val 294"/>
                    <a:gd name="f129" fmla="val 144"/>
                    <a:gd name="f130" fmla="val 132"/>
                    <a:gd name="f131" fmla="val 164"/>
                    <a:gd name="f132" fmla="val 282"/>
                    <a:gd name="f133" fmla="val 246"/>
                    <a:gd name="f134" fmla="val 84"/>
                    <a:gd name="f135" fmla="val 74"/>
                    <a:gd name="f136" fmla="val 238"/>
                    <a:gd name="f137" fmla="val 54"/>
                    <a:gd name="f138" fmla="val 220"/>
                    <a:gd name="f139" fmla="val 14"/>
                    <a:gd name="f140" fmla="val 12"/>
                    <a:gd name="f141" fmla="val 204"/>
                    <a:gd name="f142" fmla="val 10"/>
                    <a:gd name="f143" fmla="val 2"/>
                    <a:gd name="f144" fmla="val 36"/>
                    <a:gd name="f145" fmla="val 70"/>
                    <a:gd name="f146" fmla="val 6"/>
                    <a:gd name="f147" fmla="val 86"/>
                    <a:gd name="f148" fmla="val 114"/>
                    <a:gd name="f149" fmla="val 318"/>
                    <a:gd name="f150" fmla="val 16"/>
                    <a:gd name="f151" fmla="val 20"/>
                    <a:gd name="f152" fmla="val 168"/>
                    <a:gd name="f153" fmla="val 336"/>
                    <a:gd name="f154" fmla="val 400"/>
                    <a:gd name="f155" fmla="val 334"/>
                    <a:gd name="f156" fmla="val 426"/>
                    <a:gd name="f157" fmla="val 218"/>
                    <a:gd name="f158" fmla="val 178"/>
                    <a:gd name="f159" fmla="val 520"/>
                    <a:gd name="f160" fmla="val 142"/>
                    <a:gd name="f161" fmla="val 112"/>
                    <a:gd name="f162" fmla="val 68"/>
                    <a:gd name="f163" fmla="val 34"/>
                    <a:gd name="f164" fmla="val 602"/>
                    <a:gd name="f165" fmla="val 628"/>
                    <a:gd name="f166" fmla="val 630"/>
                    <a:gd name="f167" fmla="val 644"/>
                    <a:gd name="f168" fmla="val 8"/>
                    <a:gd name="f169" fmla="val 648"/>
                    <a:gd name="f170" fmla="val 650"/>
                    <a:gd name="f171" fmla="val 636"/>
                    <a:gd name="f172" fmla="val 92"/>
                    <a:gd name="f173" fmla="val 684"/>
                    <a:gd name="f174" fmla="val 686"/>
                    <a:gd name="f175" fmla="val 136"/>
                    <a:gd name="f176" fmla="val 592"/>
                    <a:gd name="f177" fmla="val 574"/>
                    <a:gd name="f178" fmla="val 702"/>
                    <a:gd name="f179" fmla="val 706"/>
                    <a:gd name="f180" fmla="val 558"/>
                    <a:gd name="f181" fmla="val 196"/>
                    <a:gd name="f182" fmla="val 234"/>
                    <a:gd name="f183" fmla="val 272"/>
                    <a:gd name="f184" fmla="val 504"/>
                    <a:gd name="f185" fmla="val 310"/>
                    <a:gd name="f186" fmla="val 482"/>
                    <a:gd name="f187" fmla="val 464"/>
                    <a:gd name="f188" fmla="val 508"/>
                    <a:gd name="f189" fmla="val 600"/>
                    <a:gd name="f190" fmla="val 660"/>
                    <a:gd name="f191" fmla="val 768"/>
                    <a:gd name="f192" fmla="val 776"/>
                    <a:gd name="f193" fmla="val 718"/>
                    <a:gd name="f194" fmla="val 752"/>
                    <a:gd name="f195" fmla="val 808"/>
                    <a:gd name="f196" fmla="val 816"/>
                    <a:gd name="f197" fmla="val 770"/>
                    <a:gd name="f198" fmla="val 812"/>
                    <a:gd name="f199" fmla="val 852"/>
                    <a:gd name="f200" fmla="val 382"/>
                    <a:gd name="f201" fmla="val 386"/>
                    <a:gd name="f202" fmla="val 810"/>
                    <a:gd name="f203" fmla="val 656"/>
                    <a:gd name="f204" fmla="val 390"/>
                    <a:gd name="f205" fmla="val 556"/>
                    <a:gd name="f206" fmla="val 510"/>
                    <a:gd name="f207" fmla="val 466"/>
                    <a:gd name="f208" fmla="val 436"/>
                    <a:gd name="f209" fmla="val 484"/>
                    <a:gd name="f210" fmla="val 476"/>
                    <a:gd name="f211" fmla="val 506"/>
                    <a:gd name="f212" fmla="val 514"/>
                    <a:gd name="f213" fmla="val 564"/>
                    <a:gd name="f214" fmla="val 576"/>
                    <a:gd name="f215" fmla="val 594"/>
                    <a:gd name="f216" fmla="val 610"/>
                    <a:gd name="f217" fmla="val 620"/>
                    <a:gd name="f218" fmla="val 734"/>
                    <a:gd name="f219" fmla="val 652"/>
                    <a:gd name="f220" fmla="val 638"/>
                    <a:gd name="f221" fmla="val 632"/>
                    <a:gd name="f222" fmla="val 714"/>
                    <a:gd name="f223" fmla="+- 0 0 -90"/>
                    <a:gd name="f224" fmla="*/ f4 1 750"/>
                    <a:gd name="f225" fmla="*/ f5 1 856"/>
                    <a:gd name="f226" fmla="+- f8 0 f6"/>
                    <a:gd name="f227" fmla="+- f7 0 f6"/>
                    <a:gd name="f228" fmla="*/ f223 f0 1"/>
                    <a:gd name="f229" fmla="*/ f227 1 750"/>
                    <a:gd name="f230" fmla="*/ f226 1 856"/>
                    <a:gd name="f231" fmla="*/ 664 f227 1"/>
                    <a:gd name="f232" fmla="*/ 570 f226 1"/>
                    <a:gd name="f233" fmla="*/ 582 f227 1"/>
                    <a:gd name="f234" fmla="*/ 526 f226 1"/>
                    <a:gd name="f235" fmla="*/ 490 f227 1"/>
                    <a:gd name="f236" fmla="*/ 480 f226 1"/>
                    <a:gd name="f237" fmla="*/ 492 f227 1"/>
                    <a:gd name="f238" fmla="*/ 380 f226 1"/>
                    <a:gd name="f239" fmla="*/ 730 f227 1"/>
                    <a:gd name="f240" fmla="*/ 366 f226 1"/>
                    <a:gd name="f241" fmla="*/ 744 f227 1"/>
                    <a:gd name="f242" fmla="*/ 306 f226 1"/>
                    <a:gd name="f243" fmla="*/ 748 f227 1"/>
                    <a:gd name="f244" fmla="*/ 228 f226 1"/>
                    <a:gd name="f245" fmla="*/ 738 f227 1"/>
                    <a:gd name="f246" fmla="*/ 206 f226 1"/>
                    <a:gd name="f247" fmla="*/ 674 f227 1"/>
                    <a:gd name="f248" fmla="*/ 174 f226 1"/>
                    <a:gd name="f249" fmla="*/ 584 f227 1"/>
                    <a:gd name="f250" fmla="*/ 284 f226 1"/>
                    <a:gd name="f251" fmla="*/ 552 f227 1"/>
                    <a:gd name="f252" fmla="*/ 398 f227 1"/>
                    <a:gd name="f253" fmla="*/ 394 f226 1"/>
                    <a:gd name="f254" fmla="*/ 394 f227 1"/>
                    <a:gd name="f255" fmla="*/ 212 f226 1"/>
                    <a:gd name="f256" fmla="*/ 172 f226 1"/>
                    <a:gd name="f257" fmla="*/ 88 f226 1"/>
                    <a:gd name="f258" fmla="*/ 384 f227 1"/>
                    <a:gd name="f259" fmla="*/ 0 f226 1"/>
                    <a:gd name="f260" fmla="*/ 356 f227 1"/>
                    <a:gd name="f261" fmla="*/ 46 f226 1"/>
                    <a:gd name="f262" fmla="*/ 352 f227 1"/>
                    <a:gd name="f263" fmla="*/ 108 f226 1"/>
                    <a:gd name="f264" fmla="*/ 200 f226 1"/>
                    <a:gd name="f265" fmla="*/ 362 f227 1"/>
                    <a:gd name="f266" fmla="*/ 302 f226 1"/>
                    <a:gd name="f267" fmla="*/ 274 f227 1"/>
                    <a:gd name="f268" fmla="*/ 352 f226 1"/>
                    <a:gd name="f269" fmla="*/ 144 f227 1"/>
                    <a:gd name="f270" fmla="*/ 152 f226 1"/>
                    <a:gd name="f271" fmla="*/ 84 f227 1"/>
                    <a:gd name="f272" fmla="*/ 170 f226 1"/>
                    <a:gd name="f273" fmla="*/ 14 f227 1"/>
                    <a:gd name="f274" fmla="*/ 2 f227 1"/>
                    <a:gd name="f275" fmla="*/ 222 f226 1"/>
                    <a:gd name="f276" fmla="*/ 70 f227 1"/>
                    <a:gd name="f277" fmla="*/ 278 f226 1"/>
                    <a:gd name="f278" fmla="*/ 114 f227 1"/>
                    <a:gd name="f279" fmla="*/ 304 f226 1"/>
                    <a:gd name="f280" fmla="*/ 168 f227 1"/>
                    <a:gd name="f281" fmla="*/ 330 f226 1"/>
                    <a:gd name="f282" fmla="*/ 296 f227 1"/>
                    <a:gd name="f283" fmla="*/ 400 f226 1"/>
                    <a:gd name="f284" fmla="*/ 218 f227 1"/>
                    <a:gd name="f285" fmla="*/ 498 f226 1"/>
                    <a:gd name="f286" fmla="*/ 16 f227 1"/>
                    <a:gd name="f287" fmla="*/ 502 f226 1"/>
                    <a:gd name="f288" fmla="*/ 6 f227 1"/>
                    <a:gd name="f289" fmla="*/ 552 f226 1"/>
                    <a:gd name="f290" fmla="*/ 628 f226 1"/>
                    <a:gd name="f291" fmla="*/ 10 f227 1"/>
                    <a:gd name="f292" fmla="*/ 650 f226 1"/>
                    <a:gd name="f293" fmla="*/ 74 f227 1"/>
                    <a:gd name="f294" fmla="*/ 684 f226 1"/>
                    <a:gd name="f295" fmla="*/ 164 f227 1"/>
                    <a:gd name="f296" fmla="*/ 574 f226 1"/>
                    <a:gd name="f297" fmla="*/ 196 f227 1"/>
                    <a:gd name="f298" fmla="*/ 464 f226 1"/>
                    <a:gd name="f299" fmla="*/ 354 f227 1"/>
                    <a:gd name="f300" fmla="*/ 644 f226 1"/>
                    <a:gd name="f301" fmla="*/ 686 f226 1"/>
                    <a:gd name="f302" fmla="*/ 304 f227 1"/>
                    <a:gd name="f303" fmla="*/ 816 f226 1"/>
                    <a:gd name="f304" fmla="*/ 856 f226 1"/>
                    <a:gd name="f305" fmla="*/ 386 f227 1"/>
                    <a:gd name="f306" fmla="*/ 852 f226 1"/>
                    <a:gd name="f307" fmla="*/ 396 f227 1"/>
                    <a:gd name="f308" fmla="*/ 750 f226 1"/>
                    <a:gd name="f309" fmla="*/ 498 f227 1"/>
                    <a:gd name="f310" fmla="*/ 768 f226 1"/>
                    <a:gd name="f311" fmla="*/ 390 f227 1"/>
                    <a:gd name="f312" fmla="*/ 600 f226 1"/>
                    <a:gd name="f313" fmla="*/ 436 f227 1"/>
                    <a:gd name="f314" fmla="*/ 484 f226 1"/>
                    <a:gd name="f315" fmla="*/ 564 f227 1"/>
                    <a:gd name="f316" fmla="*/ 562 f226 1"/>
                    <a:gd name="f317" fmla="*/ 614 f227 1"/>
                    <a:gd name="f318" fmla="*/ 594 f226 1"/>
                    <a:gd name="f319" fmla="*/ 658 f227 1"/>
                    <a:gd name="f320" fmla="*/ 620 f226 1"/>
                    <a:gd name="f321" fmla="*/ 746 f227 1"/>
                    <a:gd name="f322" fmla="*/ 636 f226 1"/>
                    <a:gd name="f323" fmla="*/ 680 f227 1"/>
                    <a:gd name="f324" fmla="*/ 580 f226 1"/>
                    <a:gd name="f325" fmla="*/ f228 1 f3"/>
                    <a:gd name="f326" fmla="*/ f231 1 750"/>
                    <a:gd name="f327" fmla="*/ f232 1 856"/>
                    <a:gd name="f328" fmla="*/ f233 1 750"/>
                    <a:gd name="f329" fmla="*/ f234 1 856"/>
                    <a:gd name="f330" fmla="*/ f235 1 750"/>
                    <a:gd name="f331" fmla="*/ f236 1 856"/>
                    <a:gd name="f332" fmla="*/ f237 1 750"/>
                    <a:gd name="f333" fmla="*/ f238 1 856"/>
                    <a:gd name="f334" fmla="*/ f239 1 750"/>
                    <a:gd name="f335" fmla="*/ f240 1 856"/>
                    <a:gd name="f336" fmla="*/ f241 1 750"/>
                    <a:gd name="f337" fmla="*/ f242 1 856"/>
                    <a:gd name="f338" fmla="*/ f243 1 750"/>
                    <a:gd name="f339" fmla="*/ f244 1 856"/>
                    <a:gd name="f340" fmla="*/ f245 1 750"/>
                    <a:gd name="f341" fmla="*/ f246 1 856"/>
                    <a:gd name="f342" fmla="*/ f247 1 750"/>
                    <a:gd name="f343" fmla="*/ f248 1 856"/>
                    <a:gd name="f344" fmla="*/ f249 1 750"/>
                    <a:gd name="f345" fmla="*/ f250 1 856"/>
                    <a:gd name="f346" fmla="*/ f251 1 750"/>
                    <a:gd name="f347" fmla="*/ f252 1 750"/>
                    <a:gd name="f348" fmla="*/ f253 1 856"/>
                    <a:gd name="f349" fmla="*/ f254 1 750"/>
                    <a:gd name="f350" fmla="*/ f255 1 856"/>
                    <a:gd name="f351" fmla="*/ f256 1 856"/>
                    <a:gd name="f352" fmla="*/ f257 1 856"/>
                    <a:gd name="f353" fmla="*/ f258 1 750"/>
                    <a:gd name="f354" fmla="*/ f259 1 856"/>
                    <a:gd name="f355" fmla="*/ f260 1 750"/>
                    <a:gd name="f356" fmla="*/ f261 1 856"/>
                    <a:gd name="f357" fmla="*/ f262 1 750"/>
                    <a:gd name="f358" fmla="*/ f263 1 856"/>
                    <a:gd name="f359" fmla="*/ f264 1 856"/>
                    <a:gd name="f360" fmla="*/ f265 1 750"/>
                    <a:gd name="f361" fmla="*/ f266 1 856"/>
                    <a:gd name="f362" fmla="*/ f267 1 750"/>
                    <a:gd name="f363" fmla="*/ f268 1 856"/>
                    <a:gd name="f364" fmla="*/ f269 1 750"/>
                    <a:gd name="f365" fmla="*/ f270 1 856"/>
                    <a:gd name="f366" fmla="*/ f271 1 750"/>
                    <a:gd name="f367" fmla="*/ f272 1 856"/>
                    <a:gd name="f368" fmla="*/ f273 1 750"/>
                    <a:gd name="f369" fmla="*/ f274 1 750"/>
                    <a:gd name="f370" fmla="*/ f275 1 856"/>
                    <a:gd name="f371" fmla="*/ f276 1 750"/>
                    <a:gd name="f372" fmla="*/ f277 1 856"/>
                    <a:gd name="f373" fmla="*/ f278 1 750"/>
                    <a:gd name="f374" fmla="*/ f279 1 856"/>
                    <a:gd name="f375" fmla="*/ f280 1 750"/>
                    <a:gd name="f376" fmla="*/ f281 1 856"/>
                    <a:gd name="f377" fmla="*/ f282 1 750"/>
                    <a:gd name="f378" fmla="*/ f283 1 856"/>
                    <a:gd name="f379" fmla="*/ f284 1 750"/>
                    <a:gd name="f380" fmla="*/ f285 1 856"/>
                    <a:gd name="f381" fmla="*/ f286 1 750"/>
                    <a:gd name="f382" fmla="*/ f287 1 856"/>
                    <a:gd name="f383" fmla="*/ f288 1 750"/>
                    <a:gd name="f384" fmla="*/ f289 1 856"/>
                    <a:gd name="f385" fmla="*/ f290 1 856"/>
                    <a:gd name="f386" fmla="*/ f291 1 750"/>
                    <a:gd name="f387" fmla="*/ f292 1 856"/>
                    <a:gd name="f388" fmla="*/ f293 1 750"/>
                    <a:gd name="f389" fmla="*/ f294 1 856"/>
                    <a:gd name="f390" fmla="*/ f295 1 750"/>
                    <a:gd name="f391" fmla="*/ f296 1 856"/>
                    <a:gd name="f392" fmla="*/ f297 1 750"/>
                    <a:gd name="f393" fmla="*/ f298 1 856"/>
                    <a:gd name="f394" fmla="*/ f299 1 750"/>
                    <a:gd name="f395" fmla="*/ f300 1 856"/>
                    <a:gd name="f396" fmla="*/ f301 1 856"/>
                    <a:gd name="f397" fmla="*/ f302 1 750"/>
                    <a:gd name="f398" fmla="*/ f303 1 856"/>
                    <a:gd name="f399" fmla="*/ f304 1 856"/>
                    <a:gd name="f400" fmla="*/ f305 1 750"/>
                    <a:gd name="f401" fmla="*/ f306 1 856"/>
                    <a:gd name="f402" fmla="*/ f307 1 750"/>
                    <a:gd name="f403" fmla="*/ f308 1 856"/>
                    <a:gd name="f404" fmla="*/ f309 1 750"/>
                    <a:gd name="f405" fmla="*/ f310 1 856"/>
                    <a:gd name="f406" fmla="*/ f311 1 750"/>
                    <a:gd name="f407" fmla="*/ f312 1 856"/>
                    <a:gd name="f408" fmla="*/ f313 1 750"/>
                    <a:gd name="f409" fmla="*/ f314 1 856"/>
                    <a:gd name="f410" fmla="*/ f315 1 750"/>
                    <a:gd name="f411" fmla="*/ f316 1 856"/>
                    <a:gd name="f412" fmla="*/ f317 1 750"/>
                    <a:gd name="f413" fmla="*/ f318 1 856"/>
                    <a:gd name="f414" fmla="*/ f319 1 750"/>
                    <a:gd name="f415" fmla="*/ f320 1 856"/>
                    <a:gd name="f416" fmla="*/ f321 1 750"/>
                    <a:gd name="f417" fmla="*/ f322 1 856"/>
                    <a:gd name="f418" fmla="*/ f323 1 750"/>
                    <a:gd name="f419" fmla="*/ f324 1 856"/>
                    <a:gd name="f420" fmla="*/ 0 1 f229"/>
                    <a:gd name="f421" fmla="*/ f7 1 f229"/>
                    <a:gd name="f422" fmla="*/ 0 1 f230"/>
                    <a:gd name="f423" fmla="*/ f8 1 f230"/>
                    <a:gd name="f424" fmla="+- f325 0 f1"/>
                    <a:gd name="f425" fmla="*/ f326 1 f229"/>
                    <a:gd name="f426" fmla="*/ f327 1 f230"/>
                    <a:gd name="f427" fmla="*/ f328 1 f229"/>
                    <a:gd name="f428" fmla="*/ f329 1 f230"/>
                    <a:gd name="f429" fmla="*/ f330 1 f229"/>
                    <a:gd name="f430" fmla="*/ f331 1 f230"/>
                    <a:gd name="f431" fmla="*/ f332 1 f229"/>
                    <a:gd name="f432" fmla="*/ f333 1 f230"/>
                    <a:gd name="f433" fmla="*/ f334 1 f229"/>
                    <a:gd name="f434" fmla="*/ f335 1 f230"/>
                    <a:gd name="f435" fmla="*/ f336 1 f229"/>
                    <a:gd name="f436" fmla="*/ f337 1 f230"/>
                    <a:gd name="f437" fmla="*/ f338 1 f229"/>
                    <a:gd name="f438" fmla="*/ f339 1 f230"/>
                    <a:gd name="f439" fmla="*/ f340 1 f229"/>
                    <a:gd name="f440" fmla="*/ f341 1 f230"/>
                    <a:gd name="f441" fmla="*/ f342 1 f229"/>
                    <a:gd name="f442" fmla="*/ f343 1 f230"/>
                    <a:gd name="f443" fmla="*/ f344 1 f229"/>
                    <a:gd name="f444" fmla="*/ f345 1 f230"/>
                    <a:gd name="f445" fmla="*/ f346 1 f229"/>
                    <a:gd name="f446" fmla="*/ f347 1 f229"/>
                    <a:gd name="f447" fmla="*/ f348 1 f230"/>
                    <a:gd name="f448" fmla="*/ f349 1 f229"/>
                    <a:gd name="f449" fmla="*/ f350 1 f230"/>
                    <a:gd name="f450" fmla="*/ f351 1 f230"/>
                    <a:gd name="f451" fmla="*/ f352 1 f230"/>
                    <a:gd name="f452" fmla="*/ f353 1 f229"/>
                    <a:gd name="f453" fmla="*/ f354 1 f230"/>
                    <a:gd name="f454" fmla="*/ f355 1 f229"/>
                    <a:gd name="f455" fmla="*/ f356 1 f230"/>
                    <a:gd name="f456" fmla="*/ f357 1 f229"/>
                    <a:gd name="f457" fmla="*/ f358 1 f230"/>
                    <a:gd name="f458" fmla="*/ f359 1 f230"/>
                    <a:gd name="f459" fmla="*/ f360 1 f229"/>
                    <a:gd name="f460" fmla="*/ f361 1 f230"/>
                    <a:gd name="f461" fmla="*/ f362 1 f229"/>
                    <a:gd name="f462" fmla="*/ f363 1 f230"/>
                    <a:gd name="f463" fmla="*/ f364 1 f229"/>
                    <a:gd name="f464" fmla="*/ f365 1 f230"/>
                    <a:gd name="f465" fmla="*/ f366 1 f229"/>
                    <a:gd name="f466" fmla="*/ f367 1 f230"/>
                    <a:gd name="f467" fmla="*/ f368 1 f229"/>
                    <a:gd name="f468" fmla="*/ f369 1 f229"/>
                    <a:gd name="f469" fmla="*/ f370 1 f230"/>
                    <a:gd name="f470" fmla="*/ f371 1 f229"/>
                    <a:gd name="f471" fmla="*/ f372 1 f230"/>
                    <a:gd name="f472" fmla="*/ f373 1 f229"/>
                    <a:gd name="f473" fmla="*/ f374 1 f230"/>
                    <a:gd name="f474" fmla="*/ f375 1 f229"/>
                    <a:gd name="f475" fmla="*/ f376 1 f230"/>
                    <a:gd name="f476" fmla="*/ f377 1 f229"/>
                    <a:gd name="f477" fmla="*/ f378 1 f230"/>
                    <a:gd name="f478" fmla="*/ f379 1 f229"/>
                    <a:gd name="f479" fmla="*/ f380 1 f230"/>
                    <a:gd name="f480" fmla="*/ f381 1 f229"/>
                    <a:gd name="f481" fmla="*/ f382 1 f230"/>
                    <a:gd name="f482" fmla="*/ f383 1 f229"/>
                    <a:gd name="f483" fmla="*/ f384 1 f230"/>
                    <a:gd name="f484" fmla="*/ f385 1 f230"/>
                    <a:gd name="f485" fmla="*/ f386 1 f229"/>
                    <a:gd name="f486" fmla="*/ f387 1 f230"/>
                    <a:gd name="f487" fmla="*/ f388 1 f229"/>
                    <a:gd name="f488" fmla="*/ f389 1 f230"/>
                    <a:gd name="f489" fmla="*/ f390 1 f229"/>
                    <a:gd name="f490" fmla="*/ f391 1 f230"/>
                    <a:gd name="f491" fmla="*/ f392 1 f229"/>
                    <a:gd name="f492" fmla="*/ f393 1 f230"/>
                    <a:gd name="f493" fmla="*/ f394 1 f229"/>
                    <a:gd name="f494" fmla="*/ f395 1 f230"/>
                    <a:gd name="f495" fmla="*/ f396 1 f230"/>
                    <a:gd name="f496" fmla="*/ f397 1 f229"/>
                    <a:gd name="f497" fmla="*/ f398 1 f230"/>
                    <a:gd name="f498" fmla="*/ f399 1 f230"/>
                    <a:gd name="f499" fmla="*/ f400 1 f229"/>
                    <a:gd name="f500" fmla="*/ f401 1 f230"/>
                    <a:gd name="f501" fmla="*/ f402 1 f229"/>
                    <a:gd name="f502" fmla="*/ f403 1 f230"/>
                    <a:gd name="f503" fmla="*/ f404 1 f229"/>
                    <a:gd name="f504" fmla="*/ f405 1 f230"/>
                    <a:gd name="f505" fmla="*/ f406 1 f229"/>
                    <a:gd name="f506" fmla="*/ f407 1 f230"/>
                    <a:gd name="f507" fmla="*/ f408 1 f229"/>
                    <a:gd name="f508" fmla="*/ f409 1 f230"/>
                    <a:gd name="f509" fmla="*/ f410 1 f229"/>
                    <a:gd name="f510" fmla="*/ f411 1 f230"/>
                    <a:gd name="f511" fmla="*/ f412 1 f229"/>
                    <a:gd name="f512" fmla="*/ f413 1 f230"/>
                    <a:gd name="f513" fmla="*/ f414 1 f229"/>
                    <a:gd name="f514" fmla="*/ f415 1 f230"/>
                    <a:gd name="f515" fmla="*/ f416 1 f229"/>
                    <a:gd name="f516" fmla="*/ f417 1 f230"/>
                    <a:gd name="f517" fmla="*/ f418 1 f229"/>
                    <a:gd name="f518" fmla="*/ f419 1 f230"/>
                    <a:gd name="f519" fmla="*/ f420 f224 1"/>
                    <a:gd name="f520" fmla="*/ f421 f224 1"/>
                    <a:gd name="f521" fmla="*/ f423 f225 1"/>
                    <a:gd name="f522" fmla="*/ f422 f225 1"/>
                    <a:gd name="f523" fmla="*/ f425 f224 1"/>
                    <a:gd name="f524" fmla="*/ f426 f225 1"/>
                    <a:gd name="f525" fmla="*/ f427 f224 1"/>
                    <a:gd name="f526" fmla="*/ f428 f225 1"/>
                    <a:gd name="f527" fmla="*/ f429 f224 1"/>
                    <a:gd name="f528" fmla="*/ f430 f225 1"/>
                    <a:gd name="f529" fmla="*/ f431 f224 1"/>
                    <a:gd name="f530" fmla="*/ f432 f225 1"/>
                    <a:gd name="f531" fmla="*/ f433 f224 1"/>
                    <a:gd name="f532" fmla="*/ f434 f225 1"/>
                    <a:gd name="f533" fmla="*/ f435 f224 1"/>
                    <a:gd name="f534" fmla="*/ f436 f225 1"/>
                    <a:gd name="f535" fmla="*/ f437 f224 1"/>
                    <a:gd name="f536" fmla="*/ f438 f225 1"/>
                    <a:gd name="f537" fmla="*/ f439 f224 1"/>
                    <a:gd name="f538" fmla="*/ f440 f225 1"/>
                    <a:gd name="f539" fmla="*/ f441 f224 1"/>
                    <a:gd name="f540" fmla="*/ f442 f225 1"/>
                    <a:gd name="f541" fmla="*/ f443 f224 1"/>
                    <a:gd name="f542" fmla="*/ f444 f225 1"/>
                    <a:gd name="f543" fmla="*/ f445 f224 1"/>
                    <a:gd name="f544" fmla="*/ f446 f224 1"/>
                    <a:gd name="f545" fmla="*/ f447 f225 1"/>
                    <a:gd name="f546" fmla="*/ f448 f224 1"/>
                    <a:gd name="f547" fmla="*/ f449 f225 1"/>
                    <a:gd name="f548" fmla="*/ f450 f225 1"/>
                    <a:gd name="f549" fmla="*/ f451 f225 1"/>
                    <a:gd name="f550" fmla="*/ f452 f224 1"/>
                    <a:gd name="f551" fmla="*/ f453 f225 1"/>
                    <a:gd name="f552" fmla="*/ f454 f224 1"/>
                    <a:gd name="f553" fmla="*/ f455 f225 1"/>
                    <a:gd name="f554" fmla="*/ f456 f224 1"/>
                    <a:gd name="f555" fmla="*/ f457 f225 1"/>
                    <a:gd name="f556" fmla="*/ f458 f225 1"/>
                    <a:gd name="f557" fmla="*/ f459 f224 1"/>
                    <a:gd name="f558" fmla="*/ f460 f225 1"/>
                    <a:gd name="f559" fmla="*/ f461 f224 1"/>
                    <a:gd name="f560" fmla="*/ f462 f225 1"/>
                    <a:gd name="f561" fmla="*/ f463 f224 1"/>
                    <a:gd name="f562" fmla="*/ f464 f225 1"/>
                    <a:gd name="f563" fmla="*/ f465 f224 1"/>
                    <a:gd name="f564" fmla="*/ f466 f225 1"/>
                    <a:gd name="f565" fmla="*/ f467 f224 1"/>
                    <a:gd name="f566" fmla="*/ f468 f224 1"/>
                    <a:gd name="f567" fmla="*/ f469 f225 1"/>
                    <a:gd name="f568" fmla="*/ f470 f224 1"/>
                    <a:gd name="f569" fmla="*/ f471 f225 1"/>
                    <a:gd name="f570" fmla="*/ f472 f224 1"/>
                    <a:gd name="f571" fmla="*/ f473 f225 1"/>
                    <a:gd name="f572" fmla="*/ f474 f224 1"/>
                    <a:gd name="f573" fmla="*/ f475 f225 1"/>
                    <a:gd name="f574" fmla="*/ f476 f224 1"/>
                    <a:gd name="f575" fmla="*/ f477 f225 1"/>
                    <a:gd name="f576" fmla="*/ f478 f224 1"/>
                    <a:gd name="f577" fmla="*/ f479 f225 1"/>
                    <a:gd name="f578" fmla="*/ f480 f224 1"/>
                    <a:gd name="f579" fmla="*/ f481 f225 1"/>
                    <a:gd name="f580" fmla="*/ f482 f224 1"/>
                    <a:gd name="f581" fmla="*/ f483 f225 1"/>
                    <a:gd name="f582" fmla="*/ f484 f225 1"/>
                    <a:gd name="f583" fmla="*/ f485 f224 1"/>
                    <a:gd name="f584" fmla="*/ f486 f225 1"/>
                    <a:gd name="f585" fmla="*/ f487 f224 1"/>
                    <a:gd name="f586" fmla="*/ f488 f225 1"/>
                    <a:gd name="f587" fmla="*/ f489 f224 1"/>
                    <a:gd name="f588" fmla="*/ f490 f225 1"/>
                    <a:gd name="f589" fmla="*/ f491 f224 1"/>
                    <a:gd name="f590" fmla="*/ f492 f225 1"/>
                    <a:gd name="f591" fmla="*/ f493 f224 1"/>
                    <a:gd name="f592" fmla="*/ f494 f225 1"/>
                    <a:gd name="f593" fmla="*/ f495 f225 1"/>
                    <a:gd name="f594" fmla="*/ f496 f224 1"/>
                    <a:gd name="f595" fmla="*/ f497 f225 1"/>
                    <a:gd name="f596" fmla="*/ f498 f225 1"/>
                    <a:gd name="f597" fmla="*/ f499 f224 1"/>
                    <a:gd name="f598" fmla="*/ f500 f225 1"/>
                    <a:gd name="f599" fmla="*/ f501 f224 1"/>
                    <a:gd name="f600" fmla="*/ f502 f225 1"/>
                    <a:gd name="f601" fmla="*/ f503 f224 1"/>
                    <a:gd name="f602" fmla="*/ f504 f225 1"/>
                    <a:gd name="f603" fmla="*/ f505 f224 1"/>
                    <a:gd name="f604" fmla="*/ f506 f225 1"/>
                    <a:gd name="f605" fmla="*/ f507 f224 1"/>
                    <a:gd name="f606" fmla="*/ f508 f225 1"/>
                    <a:gd name="f607" fmla="*/ f509 f224 1"/>
                    <a:gd name="f608" fmla="*/ f510 f225 1"/>
                    <a:gd name="f609" fmla="*/ f511 f224 1"/>
                    <a:gd name="f610" fmla="*/ f512 f225 1"/>
                    <a:gd name="f611" fmla="*/ f513 f224 1"/>
                    <a:gd name="f612" fmla="*/ f514 f225 1"/>
                    <a:gd name="f613" fmla="*/ f515 f224 1"/>
                    <a:gd name="f614" fmla="*/ f516 f225 1"/>
                    <a:gd name="f615" fmla="*/ f517 f224 1"/>
                    <a:gd name="f616" fmla="*/ f518 f225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424">
                      <a:pos x="f523" y="f524"/>
                    </a:cxn>
                    <a:cxn ang="f424">
                      <a:pos x="f525" y="f526"/>
                    </a:cxn>
                    <a:cxn ang="f424">
                      <a:pos x="f527" y="f528"/>
                    </a:cxn>
                    <a:cxn ang="f424">
                      <a:pos x="f529" y="f530"/>
                    </a:cxn>
                    <a:cxn ang="f424">
                      <a:pos x="f531" y="f532"/>
                    </a:cxn>
                    <a:cxn ang="f424">
                      <a:pos x="f533" y="f534"/>
                    </a:cxn>
                    <a:cxn ang="f424">
                      <a:pos x="f535" y="f536"/>
                    </a:cxn>
                    <a:cxn ang="f424">
                      <a:pos x="f537" y="f538"/>
                    </a:cxn>
                    <a:cxn ang="f424">
                      <a:pos x="f539" y="f540"/>
                    </a:cxn>
                    <a:cxn ang="f424">
                      <a:pos x="f541" y="f542"/>
                    </a:cxn>
                    <a:cxn ang="f424">
                      <a:pos x="f543" y="f534"/>
                    </a:cxn>
                    <a:cxn ang="f424">
                      <a:pos x="f544" y="f545"/>
                    </a:cxn>
                    <a:cxn ang="f424">
                      <a:pos x="f546" y="f547"/>
                    </a:cxn>
                    <a:cxn ang="f424">
                      <a:pos x="f544" y="f548"/>
                    </a:cxn>
                    <a:cxn ang="f424">
                      <a:pos x="f544" y="f549"/>
                    </a:cxn>
                    <a:cxn ang="f424">
                      <a:pos x="f550" y="f551"/>
                    </a:cxn>
                    <a:cxn ang="f424">
                      <a:pos x="f552" y="f553"/>
                    </a:cxn>
                    <a:cxn ang="f424">
                      <a:pos x="f554" y="f555"/>
                    </a:cxn>
                    <a:cxn ang="f424">
                      <a:pos x="f552" y="f556"/>
                    </a:cxn>
                    <a:cxn ang="f424">
                      <a:pos x="f557" y="f558"/>
                    </a:cxn>
                    <a:cxn ang="f424">
                      <a:pos x="f559" y="f560"/>
                    </a:cxn>
                    <a:cxn ang="f424">
                      <a:pos x="f561" y="f562"/>
                    </a:cxn>
                    <a:cxn ang="f424">
                      <a:pos x="f563" y="f564"/>
                    </a:cxn>
                    <a:cxn ang="f424">
                      <a:pos x="f565" y="f538"/>
                    </a:cxn>
                    <a:cxn ang="f424">
                      <a:pos x="f566" y="f567"/>
                    </a:cxn>
                    <a:cxn ang="f424">
                      <a:pos x="f568" y="f569"/>
                    </a:cxn>
                    <a:cxn ang="f424">
                      <a:pos x="f570" y="f571"/>
                    </a:cxn>
                    <a:cxn ang="f424">
                      <a:pos x="f572" y="f573"/>
                    </a:cxn>
                    <a:cxn ang="f424">
                      <a:pos x="f574" y="f575"/>
                    </a:cxn>
                    <a:cxn ang="f424">
                      <a:pos x="f576" y="f577"/>
                    </a:cxn>
                    <a:cxn ang="f424">
                      <a:pos x="f578" y="f579"/>
                    </a:cxn>
                    <a:cxn ang="f424">
                      <a:pos x="f580" y="f581"/>
                    </a:cxn>
                    <a:cxn ang="f424">
                      <a:pos x="f566" y="f582"/>
                    </a:cxn>
                    <a:cxn ang="f424">
                      <a:pos x="f583" y="f584"/>
                    </a:cxn>
                    <a:cxn ang="f424">
                      <a:pos x="f585" y="f586"/>
                    </a:cxn>
                    <a:cxn ang="f424">
                      <a:pos x="f587" y="f588"/>
                    </a:cxn>
                    <a:cxn ang="f424">
                      <a:pos x="f589" y="f581"/>
                    </a:cxn>
                    <a:cxn ang="f424">
                      <a:pos x="f554" y="f590"/>
                    </a:cxn>
                    <a:cxn ang="f424">
                      <a:pos x="f591" y="f592"/>
                    </a:cxn>
                    <a:cxn ang="f424">
                      <a:pos x="f554" y="f593"/>
                    </a:cxn>
                    <a:cxn ang="f424">
                      <a:pos x="f594" y="f595"/>
                    </a:cxn>
                    <a:cxn ang="f424">
                      <a:pos x="f557" y="f596"/>
                    </a:cxn>
                    <a:cxn ang="f424">
                      <a:pos x="f597" y="f598"/>
                    </a:cxn>
                    <a:cxn ang="f424">
                      <a:pos x="f599" y="f600"/>
                    </a:cxn>
                    <a:cxn ang="f424">
                      <a:pos x="f601" y="f602"/>
                    </a:cxn>
                    <a:cxn ang="f424">
                      <a:pos x="f603" y="f604"/>
                    </a:cxn>
                    <a:cxn ang="f424">
                      <a:pos x="f605" y="f606"/>
                    </a:cxn>
                    <a:cxn ang="f424">
                      <a:pos x="f607" y="f608"/>
                    </a:cxn>
                    <a:cxn ang="f424">
                      <a:pos x="f609" y="f610"/>
                    </a:cxn>
                    <a:cxn ang="f424">
                      <a:pos x="f611" y="f612"/>
                    </a:cxn>
                    <a:cxn ang="f424">
                      <a:pos x="f613" y="f614"/>
                    </a:cxn>
                    <a:cxn ang="f424">
                      <a:pos x="f615" y="f616"/>
                    </a:cxn>
                  </a:cxnLst>
                  <a:rect l="f519" t="f522" r="f520" b="f521"/>
                  <a:pathLst>
                    <a:path w="750" h="856">
                      <a:moveTo>
                        <a:pt x="f9" y="f10"/>
                      </a:moveTo>
                      <a:lnTo>
                        <a:pt x="f11" y="f12"/>
                      </a:lnTo>
                      <a:lnTo>
                        <a:pt x="f13" y="f14"/>
                      </a:lnTo>
                      <a:lnTo>
                        <a:pt x="f15" y="f16"/>
                      </a:lnTo>
                      <a:lnTo>
                        <a:pt x="f15" y="f16"/>
                      </a:lnTo>
                      <a:lnTo>
                        <a:pt x="f17" y="f18"/>
                      </a:lnTo>
                      <a:lnTo>
                        <a:pt x="f19" y="f20"/>
                      </a:lnTo>
                      <a:lnTo>
                        <a:pt x="f21" y="f22"/>
                      </a:lnTo>
                      <a:lnTo>
                        <a:pt x="f23" y="f24"/>
                      </a:lnTo>
                      <a:lnTo>
                        <a:pt x="f25" y="f26"/>
                      </a:lnTo>
                      <a:lnTo>
                        <a:pt x="f25" y="f26"/>
                      </a:lnTo>
                      <a:lnTo>
                        <a:pt x="f16" y="f27"/>
                      </a:lnTo>
                      <a:lnTo>
                        <a:pt x="f16" y="f27"/>
                      </a:lnTo>
                      <a:lnTo>
                        <a:pt x="f28" y="f22"/>
                      </a:lnTo>
                      <a:lnTo>
                        <a:pt x="f24" y="f29"/>
                      </a:lnTo>
                      <a:lnTo>
                        <a:pt x="f30" y="f31"/>
                      </a:lnTo>
                      <a:lnTo>
                        <a:pt x="f32" y="f33"/>
                      </a:lnTo>
                      <a:lnTo>
                        <a:pt x="f32" y="f33"/>
                      </a:lnTo>
                      <a:lnTo>
                        <a:pt x="f34" y="f35"/>
                      </a:lnTo>
                      <a:lnTo>
                        <a:pt x="f36" y="f37"/>
                      </a:lnTo>
                      <a:lnTo>
                        <a:pt x="f38" y="f39"/>
                      </a:lnTo>
                      <a:lnTo>
                        <a:pt x="f40" y="f41"/>
                      </a:lnTo>
                      <a:lnTo>
                        <a:pt x="f40" y="f41"/>
                      </a:lnTo>
                      <a:lnTo>
                        <a:pt x="f42" y="f43"/>
                      </a:lnTo>
                      <a:lnTo>
                        <a:pt x="f23" y="f44"/>
                      </a:lnTo>
                      <a:lnTo>
                        <a:pt x="f21" y="f45"/>
                      </a:lnTo>
                      <a:lnTo>
                        <a:pt x="f46" y="f47"/>
                      </a:lnTo>
                      <a:lnTo>
                        <a:pt x="f46" y="f47"/>
                      </a:lnTo>
                      <a:lnTo>
                        <a:pt x="f48" y="f49"/>
                      </a:lnTo>
                      <a:lnTo>
                        <a:pt x="f13" y="f50"/>
                      </a:lnTo>
                      <a:lnTo>
                        <a:pt x="f11" y="f51"/>
                      </a:lnTo>
                      <a:lnTo>
                        <a:pt x="f52" y="f53"/>
                      </a:lnTo>
                      <a:lnTo>
                        <a:pt x="f52" y="f53"/>
                      </a:lnTo>
                      <a:lnTo>
                        <a:pt x="f54" y="f55"/>
                      </a:lnTo>
                      <a:lnTo>
                        <a:pt x="f56" y="f57"/>
                      </a:lnTo>
                      <a:lnTo>
                        <a:pt x="f7" y="f58"/>
                      </a:lnTo>
                      <a:lnTo>
                        <a:pt x="f56" y="f59"/>
                      </a:lnTo>
                      <a:lnTo>
                        <a:pt x="f56" y="f59"/>
                      </a:lnTo>
                      <a:lnTo>
                        <a:pt x="f13" y="f60"/>
                      </a:lnTo>
                      <a:lnTo>
                        <a:pt x="f61" y="f62"/>
                      </a:lnTo>
                      <a:lnTo>
                        <a:pt x="f63" y="f64"/>
                      </a:lnTo>
                      <a:lnTo>
                        <a:pt x="f63" y="f64"/>
                      </a:lnTo>
                      <a:lnTo>
                        <a:pt x="f65" y="f66"/>
                      </a:lnTo>
                      <a:lnTo>
                        <a:pt x="f67" y="f68"/>
                      </a:lnTo>
                      <a:lnTo>
                        <a:pt x="f69" y="f70"/>
                      </a:lnTo>
                      <a:lnTo>
                        <a:pt x="f15" y="f71"/>
                      </a:lnTo>
                      <a:lnTo>
                        <a:pt x="f72" y="f73"/>
                      </a:lnTo>
                      <a:lnTo>
                        <a:pt x="f72" y="f73"/>
                      </a:lnTo>
                      <a:lnTo>
                        <a:pt x="f74" y="f75"/>
                      </a:lnTo>
                      <a:lnTo>
                        <a:pt x="f76" y="f77"/>
                      </a:lnTo>
                      <a:lnTo>
                        <a:pt x="f78" y="f79"/>
                      </a:lnTo>
                      <a:lnTo>
                        <a:pt x="f80" y="f81"/>
                      </a:lnTo>
                      <a:lnTo>
                        <a:pt x="f82" y="f83"/>
                      </a:lnTo>
                      <a:lnTo>
                        <a:pt x="f82" y="f83"/>
                      </a:lnTo>
                      <a:lnTo>
                        <a:pt x="f14" y="f50"/>
                      </a:lnTo>
                      <a:lnTo>
                        <a:pt x="f14" y="f50"/>
                      </a:lnTo>
                      <a:lnTo>
                        <a:pt x="f84" y="f85"/>
                      </a:lnTo>
                      <a:lnTo>
                        <a:pt x="f86" y="f87"/>
                      </a:lnTo>
                      <a:lnTo>
                        <a:pt x="f88" y="f89"/>
                      </a:lnTo>
                      <a:lnTo>
                        <a:pt x="f90" y="f91"/>
                      </a:lnTo>
                      <a:lnTo>
                        <a:pt x="f90" y="f91"/>
                      </a:lnTo>
                      <a:lnTo>
                        <a:pt x="f92" y="f93"/>
                      </a:lnTo>
                      <a:lnTo>
                        <a:pt x="f92" y="f94"/>
                      </a:lnTo>
                      <a:lnTo>
                        <a:pt x="f92" y="f95"/>
                      </a:lnTo>
                      <a:lnTo>
                        <a:pt x="f91" y="f96"/>
                      </a:lnTo>
                      <a:lnTo>
                        <a:pt x="f91" y="f96"/>
                      </a:lnTo>
                      <a:lnTo>
                        <a:pt x="f97" y="f98"/>
                      </a:lnTo>
                      <a:lnTo>
                        <a:pt x="f99" y="f100"/>
                      </a:lnTo>
                      <a:lnTo>
                        <a:pt x="f24" y="f101"/>
                      </a:lnTo>
                      <a:lnTo>
                        <a:pt x="f90" y="f102"/>
                      </a:lnTo>
                      <a:lnTo>
                        <a:pt x="f90" y="f102"/>
                      </a:lnTo>
                      <a:lnTo>
                        <a:pt x="f90" y="f103"/>
                      </a:lnTo>
                      <a:lnTo>
                        <a:pt x="f30" y="f104"/>
                      </a:lnTo>
                      <a:lnTo>
                        <a:pt x="f105" y="f106"/>
                      </a:lnTo>
                      <a:lnTo>
                        <a:pt x="f90" y="f107"/>
                      </a:lnTo>
                      <a:lnTo>
                        <a:pt x="f90" y="f107"/>
                      </a:lnTo>
                      <a:lnTo>
                        <a:pt x="f91" y="f108"/>
                      </a:lnTo>
                      <a:lnTo>
                        <a:pt x="f109" y="f110"/>
                      </a:lnTo>
                      <a:lnTo>
                        <a:pt x="f109" y="f6"/>
                      </a:lnTo>
                      <a:lnTo>
                        <a:pt x="f111" y="f6"/>
                      </a:lnTo>
                      <a:lnTo>
                        <a:pt x="f112" y="f6"/>
                      </a:lnTo>
                      <a:lnTo>
                        <a:pt x="f113" y="f6"/>
                      </a:lnTo>
                      <a:lnTo>
                        <a:pt x="f113" y="f110"/>
                      </a:lnTo>
                      <a:lnTo>
                        <a:pt x="f113" y="f110"/>
                      </a:lnTo>
                      <a:lnTo>
                        <a:pt x="f45" y="f108"/>
                      </a:lnTo>
                      <a:lnTo>
                        <a:pt x="f87" y="f107"/>
                      </a:lnTo>
                      <a:lnTo>
                        <a:pt x="f114" y="f106"/>
                      </a:lnTo>
                      <a:lnTo>
                        <a:pt x="f51" y="f104"/>
                      </a:lnTo>
                      <a:lnTo>
                        <a:pt x="f115" y="f116"/>
                      </a:lnTo>
                      <a:lnTo>
                        <a:pt x="f115" y="f116"/>
                      </a:lnTo>
                      <a:lnTo>
                        <a:pt x="f87" y="f117"/>
                      </a:lnTo>
                      <a:lnTo>
                        <a:pt x="f87" y="f70"/>
                      </a:lnTo>
                      <a:lnTo>
                        <a:pt x="f95" y="f101"/>
                      </a:lnTo>
                      <a:lnTo>
                        <a:pt x="f118" y="f100"/>
                      </a:lnTo>
                      <a:lnTo>
                        <a:pt x="f45" y="f119"/>
                      </a:lnTo>
                      <a:lnTo>
                        <a:pt x="f45" y="f119"/>
                      </a:lnTo>
                      <a:lnTo>
                        <a:pt x="f39" y="f60"/>
                      </a:lnTo>
                      <a:lnTo>
                        <a:pt x="f39" y="f60"/>
                      </a:lnTo>
                      <a:lnTo>
                        <a:pt x="f2" y="f95"/>
                      </a:lnTo>
                      <a:lnTo>
                        <a:pt x="f120" y="f94"/>
                      </a:lnTo>
                      <a:lnTo>
                        <a:pt x="f2" y="f121"/>
                      </a:lnTo>
                      <a:lnTo>
                        <a:pt x="f45" y="f92"/>
                      </a:lnTo>
                      <a:lnTo>
                        <a:pt x="f45" y="f92"/>
                      </a:lnTo>
                      <a:lnTo>
                        <a:pt x="f122" y="f123"/>
                      </a:lnTo>
                      <a:lnTo>
                        <a:pt x="f124" y="f115"/>
                      </a:lnTo>
                      <a:lnTo>
                        <a:pt x="f125" y="f126"/>
                      </a:lnTo>
                      <a:lnTo>
                        <a:pt x="f98" y="f114"/>
                      </a:lnTo>
                      <a:lnTo>
                        <a:pt x="f98" y="f114"/>
                      </a:lnTo>
                      <a:lnTo>
                        <a:pt x="f127" y="f128"/>
                      </a:lnTo>
                      <a:lnTo>
                        <a:pt x="f129" y="f81"/>
                      </a:lnTo>
                      <a:lnTo>
                        <a:pt x="f130" y="f79"/>
                      </a:lnTo>
                      <a:lnTo>
                        <a:pt x="f131" y="f132"/>
                      </a:lnTo>
                      <a:lnTo>
                        <a:pt x="f131" y="f132"/>
                      </a:lnTo>
                      <a:lnTo>
                        <a:pt x="f103" y="f133"/>
                      </a:lnTo>
                      <a:lnTo>
                        <a:pt x="f134" y="f71"/>
                      </a:lnTo>
                      <a:lnTo>
                        <a:pt x="f135" y="f70"/>
                      </a:lnTo>
                      <a:lnTo>
                        <a:pt x="f100" y="f136"/>
                      </a:lnTo>
                      <a:lnTo>
                        <a:pt x="f100" y="f136"/>
                      </a:lnTo>
                      <a:lnTo>
                        <a:pt x="f137" y="f138"/>
                      </a:lnTo>
                      <a:lnTo>
                        <a:pt x="f139" y="f62"/>
                      </a:lnTo>
                      <a:lnTo>
                        <a:pt x="f140" y="f141"/>
                      </a:lnTo>
                      <a:lnTo>
                        <a:pt x="f142" y="f64"/>
                      </a:lnTo>
                      <a:lnTo>
                        <a:pt x="f142" y="f64"/>
                      </a:lnTo>
                      <a:lnTo>
                        <a:pt x="f143" y="f66"/>
                      </a:lnTo>
                      <a:lnTo>
                        <a:pt x="f143" y="f66"/>
                      </a:lnTo>
                      <a:lnTo>
                        <a:pt x="f6" y="f59"/>
                      </a:lnTo>
                      <a:lnTo>
                        <a:pt x="f143" y="f58"/>
                      </a:lnTo>
                      <a:lnTo>
                        <a:pt x="f143" y="f58"/>
                      </a:lnTo>
                      <a:lnTo>
                        <a:pt x="f144" y="f55"/>
                      </a:lnTo>
                      <a:lnTo>
                        <a:pt x="f145" y="f53"/>
                      </a:lnTo>
                      <a:lnTo>
                        <a:pt x="f110" y="f51"/>
                      </a:lnTo>
                      <a:lnTo>
                        <a:pt x="f146" y="f50"/>
                      </a:lnTo>
                      <a:lnTo>
                        <a:pt x="f147" y="f49"/>
                      </a:lnTo>
                      <a:lnTo>
                        <a:pt x="f147" y="f49"/>
                      </a:lnTo>
                      <a:lnTo>
                        <a:pt x="f148" y="f114"/>
                      </a:lnTo>
                      <a:lnTo>
                        <a:pt x="f129" y="f149"/>
                      </a:lnTo>
                      <a:lnTo>
                        <a:pt x="f150" y="f45"/>
                      </a:lnTo>
                      <a:lnTo>
                        <a:pt x="f151" y="f44"/>
                      </a:lnTo>
                      <a:lnTo>
                        <a:pt x="f152" y="f85"/>
                      </a:lnTo>
                      <a:lnTo>
                        <a:pt x="f152" y="f85"/>
                      </a:lnTo>
                      <a:lnTo>
                        <a:pt x="f3" y="f153"/>
                      </a:lnTo>
                      <a:lnTo>
                        <a:pt x="f3" y="f153"/>
                      </a:lnTo>
                      <a:lnTo>
                        <a:pt x="f138" y="f45"/>
                      </a:lnTo>
                      <a:lnTo>
                        <a:pt x="f95" y="f89"/>
                      </a:lnTo>
                      <a:lnTo>
                        <a:pt x="f51" y="f154"/>
                      </a:lnTo>
                      <a:lnTo>
                        <a:pt x="f155" y="f156"/>
                      </a:lnTo>
                      <a:lnTo>
                        <a:pt x="f155" y="f156"/>
                      </a:lnTo>
                      <a:lnTo>
                        <a:pt x="f51" y="f34"/>
                      </a:lnTo>
                      <a:lnTo>
                        <a:pt x="f95" y="f86"/>
                      </a:lnTo>
                      <a:lnTo>
                        <a:pt x="f157" y="f99"/>
                      </a:lnTo>
                      <a:lnTo>
                        <a:pt x="f158" y="f159"/>
                      </a:lnTo>
                      <a:lnTo>
                        <a:pt x="f158" y="f159"/>
                      </a:lnTo>
                      <a:lnTo>
                        <a:pt x="f131" y="f26"/>
                      </a:lnTo>
                      <a:lnTo>
                        <a:pt x="f151" y="f24"/>
                      </a:lnTo>
                      <a:lnTo>
                        <a:pt x="f150" y="f22"/>
                      </a:lnTo>
                      <a:lnTo>
                        <a:pt x="f160" y="f20"/>
                      </a:lnTo>
                      <a:lnTo>
                        <a:pt x="f160" y="f20"/>
                      </a:lnTo>
                      <a:lnTo>
                        <a:pt x="f161" y="f18"/>
                      </a:lnTo>
                      <a:lnTo>
                        <a:pt x="f101" y="f16"/>
                      </a:lnTo>
                      <a:lnTo>
                        <a:pt x="f146" y="f14"/>
                      </a:lnTo>
                      <a:lnTo>
                        <a:pt x="f110" y="f12"/>
                      </a:lnTo>
                      <a:lnTo>
                        <a:pt x="f162" y="f10"/>
                      </a:lnTo>
                      <a:lnTo>
                        <a:pt x="f162" y="f10"/>
                      </a:lnTo>
                      <a:lnTo>
                        <a:pt x="f163" y="f164"/>
                      </a:lnTo>
                      <a:lnTo>
                        <a:pt x="f143" y="f165"/>
                      </a:lnTo>
                      <a:lnTo>
                        <a:pt x="f6" y="f166"/>
                      </a:lnTo>
                      <a:lnTo>
                        <a:pt x="f146" y="f167"/>
                      </a:lnTo>
                      <a:lnTo>
                        <a:pt x="f168" y="f169"/>
                      </a:lnTo>
                      <a:lnTo>
                        <a:pt x="f168" y="f169"/>
                      </a:lnTo>
                      <a:lnTo>
                        <a:pt x="f142" y="f170"/>
                      </a:lnTo>
                      <a:lnTo>
                        <a:pt x="f139" y="f170"/>
                      </a:lnTo>
                      <a:lnTo>
                        <a:pt x="f139" y="f170"/>
                      </a:lnTo>
                      <a:lnTo>
                        <a:pt x="f137" y="f171"/>
                      </a:lnTo>
                      <a:lnTo>
                        <a:pt x="f172" y="f78"/>
                      </a:lnTo>
                      <a:lnTo>
                        <a:pt x="f135" y="f173"/>
                      </a:lnTo>
                      <a:lnTo>
                        <a:pt x="f134" y="f174"/>
                      </a:lnTo>
                      <a:lnTo>
                        <a:pt x="f116" y="f46"/>
                      </a:lnTo>
                      <a:lnTo>
                        <a:pt x="f116" y="f46"/>
                      </a:lnTo>
                      <a:lnTo>
                        <a:pt x="f175" y="f176"/>
                      </a:lnTo>
                      <a:lnTo>
                        <a:pt x="f131" y="f177"/>
                      </a:lnTo>
                      <a:lnTo>
                        <a:pt x="f130" y="f178"/>
                      </a:lnTo>
                      <a:lnTo>
                        <a:pt x="f129" y="f179"/>
                      </a:lnTo>
                      <a:lnTo>
                        <a:pt x="f127" y="f180"/>
                      </a:lnTo>
                      <a:lnTo>
                        <a:pt x="f127" y="f180"/>
                      </a:lnTo>
                      <a:lnTo>
                        <a:pt x="f181" y="f14"/>
                      </a:lnTo>
                      <a:lnTo>
                        <a:pt x="f181" y="f14"/>
                      </a:lnTo>
                      <a:lnTo>
                        <a:pt x="f182" y="f26"/>
                      </a:lnTo>
                      <a:lnTo>
                        <a:pt x="f183" y="f184"/>
                      </a:lnTo>
                      <a:lnTo>
                        <a:pt x="f185" y="f186"/>
                      </a:lnTo>
                      <a:lnTo>
                        <a:pt x="f115" y="f187"/>
                      </a:lnTo>
                      <a:lnTo>
                        <a:pt x="f115" y="f187"/>
                      </a:lnTo>
                      <a:lnTo>
                        <a:pt x="f45" y="f188"/>
                      </a:lnTo>
                      <a:lnTo>
                        <a:pt x="f39" y="f18"/>
                      </a:lnTo>
                      <a:lnTo>
                        <a:pt x="f45" y="f189"/>
                      </a:lnTo>
                      <a:lnTo>
                        <a:pt x="f87" y="f167"/>
                      </a:lnTo>
                      <a:lnTo>
                        <a:pt x="f87" y="f167"/>
                      </a:lnTo>
                      <a:lnTo>
                        <a:pt x="f87" y="f190"/>
                      </a:lnTo>
                      <a:lnTo>
                        <a:pt x="f118" y="f191"/>
                      </a:lnTo>
                      <a:lnTo>
                        <a:pt x="f95" y="f192"/>
                      </a:lnTo>
                      <a:lnTo>
                        <a:pt x="f115" y="f174"/>
                      </a:lnTo>
                      <a:lnTo>
                        <a:pt x="f115" y="f174"/>
                      </a:lnTo>
                      <a:lnTo>
                        <a:pt x="f115" y="f193"/>
                      </a:lnTo>
                      <a:lnTo>
                        <a:pt x="f115" y="f194"/>
                      </a:lnTo>
                      <a:lnTo>
                        <a:pt x="f51" y="f195"/>
                      </a:lnTo>
                      <a:lnTo>
                        <a:pt x="f114" y="f196"/>
                      </a:lnTo>
                      <a:lnTo>
                        <a:pt x="f115" y="f197"/>
                      </a:lnTo>
                      <a:lnTo>
                        <a:pt x="f115" y="f197"/>
                      </a:lnTo>
                      <a:lnTo>
                        <a:pt x="f87" y="f198"/>
                      </a:lnTo>
                      <a:lnTo>
                        <a:pt x="f120" y="f199"/>
                      </a:lnTo>
                      <a:lnTo>
                        <a:pt x="f120" y="f8"/>
                      </a:lnTo>
                      <a:lnTo>
                        <a:pt x="f44" y="f8"/>
                      </a:lnTo>
                      <a:lnTo>
                        <a:pt x="f200" y="f8"/>
                      </a:lnTo>
                      <a:lnTo>
                        <a:pt x="f201" y="f8"/>
                      </a:lnTo>
                      <a:lnTo>
                        <a:pt x="f201" y="f199"/>
                      </a:lnTo>
                      <a:lnTo>
                        <a:pt x="f201" y="f199"/>
                      </a:lnTo>
                      <a:lnTo>
                        <a:pt x="f91" y="f202"/>
                      </a:lnTo>
                      <a:lnTo>
                        <a:pt x="f97" y="f191"/>
                      </a:lnTo>
                      <a:lnTo>
                        <a:pt x="f105" y="f196"/>
                      </a:lnTo>
                      <a:lnTo>
                        <a:pt x="f30" y="f195"/>
                      </a:lnTo>
                      <a:lnTo>
                        <a:pt x="f97" y="f7"/>
                      </a:lnTo>
                      <a:lnTo>
                        <a:pt x="f97" y="f7"/>
                      </a:lnTo>
                      <a:lnTo>
                        <a:pt x="f97" y="f54"/>
                      </a:lnTo>
                      <a:lnTo>
                        <a:pt x="f91" y="f52"/>
                      </a:lnTo>
                      <a:lnTo>
                        <a:pt x="f24" y="f192"/>
                      </a:lnTo>
                      <a:lnTo>
                        <a:pt x="f99" y="f191"/>
                      </a:lnTo>
                      <a:lnTo>
                        <a:pt x="f92" y="f203"/>
                      </a:lnTo>
                      <a:lnTo>
                        <a:pt x="f92" y="f203"/>
                      </a:lnTo>
                      <a:lnTo>
                        <a:pt x="f92" y="f167"/>
                      </a:lnTo>
                      <a:lnTo>
                        <a:pt x="f92" y="f167"/>
                      </a:lnTo>
                      <a:lnTo>
                        <a:pt x="f204" y="f189"/>
                      </a:lnTo>
                      <a:lnTo>
                        <a:pt x="f109" y="f205"/>
                      </a:lnTo>
                      <a:lnTo>
                        <a:pt x="f109" y="f206"/>
                      </a:lnTo>
                      <a:lnTo>
                        <a:pt x="f91" y="f207"/>
                      </a:lnTo>
                      <a:lnTo>
                        <a:pt x="f91" y="f207"/>
                      </a:lnTo>
                      <a:lnTo>
                        <a:pt x="f208" y="f209"/>
                      </a:lnTo>
                      <a:lnTo>
                        <a:pt x="f210" y="f211"/>
                      </a:lnTo>
                      <a:lnTo>
                        <a:pt x="f212" y="f28"/>
                      </a:lnTo>
                      <a:lnTo>
                        <a:pt x="f14" y="f18"/>
                      </a:lnTo>
                      <a:lnTo>
                        <a:pt x="f14" y="f18"/>
                      </a:lnTo>
                      <a:lnTo>
                        <a:pt x="f213" y="f82"/>
                      </a:lnTo>
                      <a:lnTo>
                        <a:pt x="f80" y="f179"/>
                      </a:lnTo>
                      <a:lnTo>
                        <a:pt x="f78" y="f178"/>
                      </a:lnTo>
                      <a:lnTo>
                        <a:pt x="f42" y="f214"/>
                      </a:lnTo>
                      <a:lnTo>
                        <a:pt x="f42" y="f214"/>
                      </a:lnTo>
                      <a:lnTo>
                        <a:pt x="f74" y="f215"/>
                      </a:lnTo>
                      <a:lnTo>
                        <a:pt x="f72" y="f216"/>
                      </a:lnTo>
                      <a:lnTo>
                        <a:pt x="f15" y="f174"/>
                      </a:lnTo>
                      <a:lnTo>
                        <a:pt x="f69" y="f173"/>
                      </a:lnTo>
                      <a:lnTo>
                        <a:pt x="f67" y="f217"/>
                      </a:lnTo>
                      <a:lnTo>
                        <a:pt x="f67" y="f217"/>
                      </a:lnTo>
                      <a:lnTo>
                        <a:pt x="f65" y="f171"/>
                      </a:lnTo>
                      <a:lnTo>
                        <a:pt x="f218" y="f219"/>
                      </a:lnTo>
                      <a:lnTo>
                        <a:pt x="f61" y="f219"/>
                      </a:lnTo>
                      <a:lnTo>
                        <a:pt x="f11" y="f220"/>
                      </a:lnTo>
                      <a:lnTo>
                        <a:pt x="f11" y="f171"/>
                      </a:lnTo>
                      <a:lnTo>
                        <a:pt x="f7" y="f221"/>
                      </a:lnTo>
                      <a:lnTo>
                        <a:pt x="f11" y="f166"/>
                      </a:lnTo>
                      <a:lnTo>
                        <a:pt x="f11" y="f166"/>
                      </a:lnTo>
                      <a:lnTo>
                        <a:pt x="f222" y="f19"/>
                      </a:lnTo>
                      <a:lnTo>
                        <a:pt x="f9" y="f10"/>
                      </a:lnTo>
                      <a:lnTo>
                        <a:pt x="f9" y="f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4572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Verdana"/>
                  </a:endParaRPr>
                </a:p>
              </p:txBody>
            </p:sp>
          </p:grpSp>
          <p:grpSp>
            <p:nvGrpSpPr>
              <p:cNvPr id="17" name="Group 56"/>
              <p:cNvGrpSpPr/>
              <p:nvPr/>
            </p:nvGrpSpPr>
            <p:grpSpPr>
              <a:xfrm>
                <a:off x="7564126" y="154733"/>
                <a:ext cx="1470375" cy="5948888"/>
                <a:chOff x="7564126" y="154733"/>
                <a:chExt cx="1470375" cy="5948888"/>
              </a:xfrm>
            </p:grpSpPr>
            <p:sp>
              <p:nvSpPr>
                <p:cNvPr id="18" name="Freeform 69"/>
                <p:cNvSpPr/>
                <p:nvPr/>
              </p:nvSpPr>
              <p:spPr>
                <a:xfrm rot="474409">
                  <a:off x="8001988" y="4921668"/>
                  <a:ext cx="1032513" cy="1181953"/>
                </a:xfrm>
                <a:custGeom>
                  <a:avLst/>
                  <a:gdLst>
                    <a:gd name="f0" fmla="val 10800000"/>
                    <a:gd name="f1" fmla="val 5400000"/>
                    <a:gd name="f2" fmla="val 360"/>
                    <a:gd name="f3" fmla="val 180"/>
                    <a:gd name="f4" fmla="val w"/>
                    <a:gd name="f5" fmla="val h"/>
                    <a:gd name="f6" fmla="val 0"/>
                    <a:gd name="f7" fmla="val 760"/>
                    <a:gd name="f8" fmla="val 870"/>
                    <a:gd name="f9" fmla="val 756"/>
                    <a:gd name="f10" fmla="val 580"/>
                    <a:gd name="f11" fmla="val 752"/>
                    <a:gd name="f12" fmla="val 564"/>
                    <a:gd name="f13" fmla="val 658"/>
                    <a:gd name="f14" fmla="val 586"/>
                    <a:gd name="f15" fmla="val 634"/>
                    <a:gd name="f16" fmla="val 572"/>
                    <a:gd name="f17" fmla="val 734"/>
                    <a:gd name="f18" fmla="val 542"/>
                    <a:gd name="f19" fmla="val 728"/>
                    <a:gd name="f20" fmla="val 526"/>
                    <a:gd name="f21" fmla="val 606"/>
                    <a:gd name="f22" fmla="val 556"/>
                    <a:gd name="f23" fmla="val 490"/>
                    <a:gd name="f24" fmla="val 486"/>
                    <a:gd name="f25" fmla="val 560"/>
                    <a:gd name="f26" fmla="val 466"/>
                    <a:gd name="f27" fmla="val 552"/>
                    <a:gd name="f28" fmla="val 442"/>
                    <a:gd name="f29" fmla="val 456"/>
                    <a:gd name="f30" fmla="val 502"/>
                    <a:gd name="f31" fmla="val 436"/>
                    <a:gd name="f32" fmla="val 414"/>
                    <a:gd name="f33" fmla="val 430"/>
                    <a:gd name="f34" fmla="val 406"/>
                    <a:gd name="f35" fmla="val 496"/>
                    <a:gd name="f36" fmla="val 388"/>
                    <a:gd name="f37" fmla="val 610"/>
                    <a:gd name="f38" fmla="val 318"/>
                    <a:gd name="f39" fmla="val 346"/>
                    <a:gd name="f40" fmla="val 328"/>
                    <a:gd name="f41" fmla="val 638"/>
                    <a:gd name="f42" fmla="val 302"/>
                    <a:gd name="f43" fmla="val 662"/>
                    <a:gd name="f44" fmla="val 286"/>
                    <a:gd name="f45" fmla="val 308"/>
                    <a:gd name="f46" fmla="val 292"/>
                    <a:gd name="f47" fmla="val 688"/>
                    <a:gd name="f48" fmla="val 272"/>
                    <a:gd name="f49" fmla="val 228"/>
                    <a:gd name="f50" fmla="val 214"/>
                    <a:gd name="f51" fmla="val 674"/>
                    <a:gd name="f52" fmla="val 256"/>
                    <a:gd name="f53" fmla="val 694"/>
                    <a:gd name="f54" fmla="val 182"/>
                    <a:gd name="f55" fmla="val 676"/>
                    <a:gd name="f56" fmla="val 176"/>
                    <a:gd name="f57" fmla="val 648"/>
                    <a:gd name="f58" fmla="val 270"/>
                    <a:gd name="f59" fmla="val 624"/>
                    <a:gd name="f60" fmla="val 284"/>
                    <a:gd name="f61" fmla="val 650"/>
                    <a:gd name="f62" fmla="val 184"/>
                    <a:gd name="f63" fmla="val 632"/>
                    <a:gd name="f64" fmla="val 178"/>
                    <a:gd name="f65" fmla="val 596"/>
                    <a:gd name="f66" fmla="val 300"/>
                    <a:gd name="f67" fmla="val 478"/>
                    <a:gd name="f68" fmla="val 364"/>
                    <a:gd name="f69" fmla="val 296"/>
                    <a:gd name="f70" fmla="val 470"/>
                    <a:gd name="f71" fmla="val 288"/>
                    <a:gd name="f72" fmla="val 452"/>
                    <a:gd name="f73" fmla="val 354"/>
                    <a:gd name="f74" fmla="val 336"/>
                    <a:gd name="f75" fmla="val 462"/>
                    <a:gd name="f76" fmla="val 444"/>
                    <a:gd name="f77" fmla="val 266"/>
                    <a:gd name="f78" fmla="val 396"/>
                    <a:gd name="f79" fmla="val 312"/>
                    <a:gd name="f80" fmla="val 392"/>
                    <a:gd name="f81" fmla="val 476"/>
                    <a:gd name="f82" fmla="val 90"/>
                    <a:gd name="f83" fmla="val 464"/>
                    <a:gd name="f84" fmla="val 76"/>
                    <a:gd name="f85" fmla="val 146"/>
                    <a:gd name="f86" fmla="val 116"/>
                    <a:gd name="f87" fmla="val 50"/>
                    <a:gd name="f88" fmla="val 38"/>
                    <a:gd name="f89" fmla="val 86"/>
                    <a:gd name="f90" fmla="val 390"/>
                    <a:gd name="f91" fmla="val 374"/>
                    <a:gd name="f92" fmla="val 372"/>
                    <a:gd name="f93" fmla="val 316"/>
                    <a:gd name="f94" fmla="val 36"/>
                    <a:gd name="f95" fmla="val 304"/>
                    <a:gd name="f96" fmla="val 120"/>
                    <a:gd name="f97" fmla="val 370"/>
                    <a:gd name="f98" fmla="val 148"/>
                    <a:gd name="f99" fmla="val 282"/>
                    <a:gd name="f100" fmla="val 368"/>
                    <a:gd name="f101" fmla="val 298"/>
                    <a:gd name="f102" fmla="val 344"/>
                    <a:gd name="f103" fmla="val 322"/>
                    <a:gd name="f104" fmla="val 358"/>
                    <a:gd name="f105" fmla="val 290"/>
                    <a:gd name="f106" fmla="val 264"/>
                    <a:gd name="f107" fmla="val 280"/>
                    <a:gd name="f108" fmla="val 162"/>
                    <a:gd name="f109" fmla="val 294"/>
                    <a:gd name="f110" fmla="val 128"/>
                    <a:gd name="f111" fmla="val 110"/>
                    <a:gd name="f112" fmla="val 134"/>
                    <a:gd name="f113" fmla="val 84"/>
                    <a:gd name="f114" fmla="val 66"/>
                    <a:gd name="f115" fmla="val 252"/>
                    <a:gd name="f116" fmla="val 10"/>
                    <a:gd name="f117" fmla="val 210"/>
                    <a:gd name="f118" fmla="val 2"/>
                    <a:gd name="f119" fmla="val 224"/>
                    <a:gd name="f120" fmla="val 8"/>
                    <a:gd name="f121" fmla="val 102"/>
                    <a:gd name="f122" fmla="val 126"/>
                    <a:gd name="f123" fmla="val 26"/>
                    <a:gd name="f124" fmla="val 30"/>
                    <a:gd name="f125" fmla="val 154"/>
                    <a:gd name="f126" fmla="val 386"/>
                    <a:gd name="f127" fmla="val 200"/>
                    <a:gd name="f128" fmla="val 206"/>
                    <a:gd name="f129" fmla="val 276"/>
                    <a:gd name="f130" fmla="val 262"/>
                    <a:gd name="f131" fmla="val 458"/>
                    <a:gd name="f132" fmla="val 484"/>
                    <a:gd name="f133" fmla="val 554"/>
                    <a:gd name="f134" fmla="val 122"/>
                    <a:gd name="f135" fmla="val 570"/>
                    <a:gd name="f136" fmla="val 98"/>
                    <a:gd name="f137" fmla="val 562"/>
                    <a:gd name="f138" fmla="val 72"/>
                    <a:gd name="f139" fmla="val 600"/>
                    <a:gd name="f140" fmla="val 644"/>
                    <a:gd name="f141" fmla="val 616"/>
                    <a:gd name="f142" fmla="val 690"/>
                    <a:gd name="f143" fmla="val 602"/>
                    <a:gd name="f144" fmla="val 136"/>
                    <a:gd name="f145" fmla="val 588"/>
                    <a:gd name="f146" fmla="val 164"/>
                    <a:gd name="f147" fmla="val 506"/>
                    <a:gd name="f148" fmla="val 576"/>
                    <a:gd name="f149" fmla="val 582"/>
                    <a:gd name="f150" fmla="val 514"/>
                    <a:gd name="f151" fmla="val 536"/>
                    <a:gd name="f152" fmla="val 366"/>
                    <a:gd name="f153" fmla="val 782"/>
                    <a:gd name="f154" fmla="val 796"/>
                    <a:gd name="f155" fmla="val 726"/>
                    <a:gd name="f156" fmla="val 754"/>
                    <a:gd name="f157" fmla="val 822"/>
                    <a:gd name="f158" fmla="val 834"/>
                    <a:gd name="f159" fmla="val 784"/>
                    <a:gd name="f160" fmla="val 780"/>
                    <a:gd name="f161" fmla="val 724"/>
                    <a:gd name="f162" fmla="val 692"/>
                    <a:gd name="f163" fmla="val 518"/>
                    <a:gd name="f164" fmla="val 480"/>
                    <a:gd name="f165" fmla="val 512"/>
                    <a:gd name="f166" fmla="val 598"/>
                    <a:gd name="f167" fmla="val 626"/>
                    <a:gd name="f168" fmla="val 592"/>
                    <a:gd name="f169" fmla="val 620"/>
                    <a:gd name="f170" fmla="val 750"/>
                    <a:gd name="f171" fmla="val 660"/>
                    <a:gd name="f172" fmla="val 758"/>
                    <a:gd name="f173" fmla="val 682"/>
                    <a:gd name="f174" fmla="val 418"/>
                    <a:gd name="f175" fmla="val 376"/>
                    <a:gd name="f176" fmla="+- 0 0 -90"/>
                    <a:gd name="f177" fmla="*/ f4 1 760"/>
                    <a:gd name="f178" fmla="*/ f5 1 870"/>
                    <a:gd name="f179" fmla="+- f8 0 f6"/>
                    <a:gd name="f180" fmla="+- f7 0 f6"/>
                    <a:gd name="f181" fmla="*/ f176 f0 1"/>
                    <a:gd name="f182" fmla="*/ f180 1 760"/>
                    <a:gd name="f183" fmla="*/ f179 1 870"/>
                    <a:gd name="f184" fmla="*/ 658 f180 1"/>
                    <a:gd name="f185" fmla="*/ 586 f179 1"/>
                    <a:gd name="f186" fmla="*/ 728 f180 1"/>
                    <a:gd name="f187" fmla="*/ 526 f179 1"/>
                    <a:gd name="f188" fmla="*/ 560 f180 1"/>
                    <a:gd name="f189" fmla="*/ 466 f179 1"/>
                    <a:gd name="f190" fmla="*/ 502 f180 1"/>
                    <a:gd name="f191" fmla="*/ 436 f179 1"/>
                    <a:gd name="f192" fmla="*/ 406 f179 1"/>
                    <a:gd name="f193" fmla="*/ 346 f179 1"/>
                    <a:gd name="f194" fmla="*/ 662 f180 1"/>
                    <a:gd name="f195" fmla="*/ 286 f179 1"/>
                    <a:gd name="f196" fmla="*/ 688 f180 1"/>
                    <a:gd name="f197" fmla="*/ 272 f179 1"/>
                    <a:gd name="f198" fmla="*/ 674 f180 1"/>
                    <a:gd name="f199" fmla="*/ 256 f179 1"/>
                    <a:gd name="f200" fmla="*/ 648 f180 1"/>
                    <a:gd name="f201" fmla="*/ 270 f179 1"/>
                    <a:gd name="f202" fmla="*/ 632 f180 1"/>
                    <a:gd name="f203" fmla="*/ 178 f179 1"/>
                    <a:gd name="f204" fmla="*/ 496 f180 1"/>
                    <a:gd name="f205" fmla="*/ 296 f179 1"/>
                    <a:gd name="f206" fmla="*/ 442 f180 1"/>
                    <a:gd name="f207" fmla="*/ 336 f179 1"/>
                    <a:gd name="f208" fmla="*/ 444 f180 1"/>
                    <a:gd name="f209" fmla="*/ 266 f179 1"/>
                    <a:gd name="f210" fmla="*/ 476 f180 1"/>
                    <a:gd name="f211" fmla="*/ 90 f179 1"/>
                    <a:gd name="f212" fmla="*/ 392 f180 1"/>
                    <a:gd name="f213" fmla="*/ 116 f179 1"/>
                    <a:gd name="f214" fmla="*/ 86 f179 1"/>
                    <a:gd name="f215" fmla="*/ 372 f180 1"/>
                    <a:gd name="f216" fmla="*/ 120 f179 1"/>
                    <a:gd name="f217" fmla="*/ 282 f180 1"/>
                    <a:gd name="f218" fmla="*/ 316 f180 1"/>
                    <a:gd name="f219" fmla="*/ 322 f180 1"/>
                    <a:gd name="f220" fmla="*/ 264 f180 1"/>
                    <a:gd name="f221" fmla="*/ 128 f180 1"/>
                    <a:gd name="f222" fmla="*/ 110 f180 1"/>
                    <a:gd name="f223" fmla="*/ 84 f180 1"/>
                    <a:gd name="f224" fmla="*/ 252 f179 1"/>
                    <a:gd name="f225" fmla="*/ 76 f180 1"/>
                    <a:gd name="f226" fmla="*/ 102 f180 1"/>
                    <a:gd name="f227" fmla="*/ 30 f180 1"/>
                    <a:gd name="f228" fmla="*/ 200 f180 1"/>
                    <a:gd name="f229" fmla="*/ 262 f180 1"/>
                    <a:gd name="f230" fmla="*/ 98 f180 1"/>
                    <a:gd name="f231" fmla="*/ 72 f180 1"/>
                    <a:gd name="f232" fmla="*/ 600 f179 1"/>
                    <a:gd name="f233" fmla="*/ 616 f179 1"/>
                    <a:gd name="f234" fmla="*/ 602 f179 1"/>
                    <a:gd name="f235" fmla="*/ 694 f179 1"/>
                    <a:gd name="f236" fmla="*/ 576 f179 1"/>
                    <a:gd name="f237" fmla="*/ 536 f179 1"/>
                    <a:gd name="f238" fmla="*/ 606 f179 1"/>
                    <a:gd name="f239" fmla="*/ 782 f179 1"/>
                    <a:gd name="f240" fmla="*/ 368 f180 1"/>
                    <a:gd name="f241" fmla="*/ 754 f179 1"/>
                    <a:gd name="f242" fmla="*/ 784 f179 1"/>
                    <a:gd name="f243" fmla="*/ 388 f180 1"/>
                    <a:gd name="f244" fmla="*/ 780 f179 1"/>
                    <a:gd name="f245" fmla="*/ 752 f179 1"/>
                    <a:gd name="f246" fmla="*/ 650 f180 1"/>
                    <a:gd name="f247" fmla="*/ 676 f180 1"/>
                    <a:gd name="f248" fmla="*/ 620 f179 1"/>
                    <a:gd name="f249" fmla="*/ 682 f180 1"/>
                    <a:gd name="f250" fmla="*/ 346 f180 1"/>
                    <a:gd name="f251" fmla="*/ 496 f179 1"/>
                    <a:gd name="f252" fmla="*/ 418 f180 1"/>
                    <a:gd name="f253" fmla="*/ 376 f179 1"/>
                    <a:gd name="f254" fmla="*/ f181 1 f3"/>
                    <a:gd name="f255" fmla="*/ f184 1 760"/>
                    <a:gd name="f256" fmla="*/ f185 1 870"/>
                    <a:gd name="f257" fmla="*/ f186 1 760"/>
                    <a:gd name="f258" fmla="*/ f187 1 870"/>
                    <a:gd name="f259" fmla="*/ f188 1 760"/>
                    <a:gd name="f260" fmla="*/ f189 1 870"/>
                    <a:gd name="f261" fmla="*/ f190 1 760"/>
                    <a:gd name="f262" fmla="*/ f191 1 870"/>
                    <a:gd name="f263" fmla="*/ f192 1 870"/>
                    <a:gd name="f264" fmla="*/ f193 1 870"/>
                    <a:gd name="f265" fmla="*/ f194 1 760"/>
                    <a:gd name="f266" fmla="*/ f195 1 870"/>
                    <a:gd name="f267" fmla="*/ f196 1 760"/>
                    <a:gd name="f268" fmla="*/ f197 1 870"/>
                    <a:gd name="f269" fmla="*/ f198 1 760"/>
                    <a:gd name="f270" fmla="*/ f199 1 870"/>
                    <a:gd name="f271" fmla="*/ f200 1 760"/>
                    <a:gd name="f272" fmla="*/ f201 1 870"/>
                    <a:gd name="f273" fmla="*/ f202 1 760"/>
                    <a:gd name="f274" fmla="*/ f203 1 870"/>
                    <a:gd name="f275" fmla="*/ f204 1 760"/>
                    <a:gd name="f276" fmla="*/ f205 1 870"/>
                    <a:gd name="f277" fmla="*/ f206 1 760"/>
                    <a:gd name="f278" fmla="*/ f207 1 870"/>
                    <a:gd name="f279" fmla="*/ f208 1 760"/>
                    <a:gd name="f280" fmla="*/ f209 1 870"/>
                    <a:gd name="f281" fmla="*/ f210 1 760"/>
                    <a:gd name="f282" fmla="*/ f211 1 870"/>
                    <a:gd name="f283" fmla="*/ f212 1 760"/>
                    <a:gd name="f284" fmla="*/ f213 1 870"/>
                    <a:gd name="f285" fmla="*/ f214 1 870"/>
                    <a:gd name="f286" fmla="*/ f215 1 760"/>
                    <a:gd name="f287" fmla="*/ f216 1 870"/>
                    <a:gd name="f288" fmla="*/ f217 1 760"/>
                    <a:gd name="f289" fmla="*/ f218 1 760"/>
                    <a:gd name="f290" fmla="*/ f219 1 760"/>
                    <a:gd name="f291" fmla="*/ f220 1 760"/>
                    <a:gd name="f292" fmla="*/ f221 1 760"/>
                    <a:gd name="f293" fmla="*/ f222 1 760"/>
                    <a:gd name="f294" fmla="*/ f223 1 760"/>
                    <a:gd name="f295" fmla="*/ f224 1 870"/>
                    <a:gd name="f296" fmla="*/ f225 1 760"/>
                    <a:gd name="f297" fmla="*/ f226 1 760"/>
                    <a:gd name="f298" fmla="*/ f227 1 760"/>
                    <a:gd name="f299" fmla="*/ f228 1 760"/>
                    <a:gd name="f300" fmla="*/ f229 1 760"/>
                    <a:gd name="f301" fmla="*/ f230 1 760"/>
                    <a:gd name="f302" fmla="*/ f231 1 760"/>
                    <a:gd name="f303" fmla="*/ f232 1 870"/>
                    <a:gd name="f304" fmla="*/ f233 1 870"/>
                    <a:gd name="f305" fmla="*/ f234 1 870"/>
                    <a:gd name="f306" fmla="*/ f235 1 870"/>
                    <a:gd name="f307" fmla="*/ f236 1 870"/>
                    <a:gd name="f308" fmla="*/ f237 1 870"/>
                    <a:gd name="f309" fmla="*/ f238 1 870"/>
                    <a:gd name="f310" fmla="*/ f239 1 870"/>
                    <a:gd name="f311" fmla="*/ f240 1 760"/>
                    <a:gd name="f312" fmla="*/ f241 1 870"/>
                    <a:gd name="f313" fmla="*/ f242 1 870"/>
                    <a:gd name="f314" fmla="*/ f243 1 760"/>
                    <a:gd name="f315" fmla="*/ f244 1 870"/>
                    <a:gd name="f316" fmla="*/ f245 1 870"/>
                    <a:gd name="f317" fmla="*/ f246 1 760"/>
                    <a:gd name="f318" fmla="*/ f247 1 760"/>
                    <a:gd name="f319" fmla="*/ f248 1 870"/>
                    <a:gd name="f320" fmla="*/ f249 1 760"/>
                    <a:gd name="f321" fmla="*/ f250 1 760"/>
                    <a:gd name="f322" fmla="*/ f251 1 870"/>
                    <a:gd name="f323" fmla="*/ f252 1 760"/>
                    <a:gd name="f324" fmla="*/ f253 1 870"/>
                    <a:gd name="f325" fmla="*/ 0 1 f182"/>
                    <a:gd name="f326" fmla="*/ f7 1 f182"/>
                    <a:gd name="f327" fmla="*/ 0 1 f183"/>
                    <a:gd name="f328" fmla="*/ f8 1 f183"/>
                    <a:gd name="f329" fmla="+- f254 0 f1"/>
                    <a:gd name="f330" fmla="*/ f255 1 f182"/>
                    <a:gd name="f331" fmla="*/ f256 1 f183"/>
                    <a:gd name="f332" fmla="*/ f257 1 f182"/>
                    <a:gd name="f333" fmla="*/ f258 1 f183"/>
                    <a:gd name="f334" fmla="*/ f259 1 f182"/>
                    <a:gd name="f335" fmla="*/ f260 1 f183"/>
                    <a:gd name="f336" fmla="*/ f261 1 f182"/>
                    <a:gd name="f337" fmla="*/ f262 1 f183"/>
                    <a:gd name="f338" fmla="*/ f263 1 f183"/>
                    <a:gd name="f339" fmla="*/ f264 1 f183"/>
                    <a:gd name="f340" fmla="*/ f265 1 f182"/>
                    <a:gd name="f341" fmla="*/ f266 1 f183"/>
                    <a:gd name="f342" fmla="*/ f267 1 f182"/>
                    <a:gd name="f343" fmla="*/ f268 1 f183"/>
                    <a:gd name="f344" fmla="*/ f269 1 f182"/>
                    <a:gd name="f345" fmla="*/ f270 1 f183"/>
                    <a:gd name="f346" fmla="*/ f271 1 f182"/>
                    <a:gd name="f347" fmla="*/ f272 1 f183"/>
                    <a:gd name="f348" fmla="*/ f273 1 f182"/>
                    <a:gd name="f349" fmla="*/ f274 1 f183"/>
                    <a:gd name="f350" fmla="*/ f275 1 f182"/>
                    <a:gd name="f351" fmla="*/ f276 1 f183"/>
                    <a:gd name="f352" fmla="*/ f277 1 f182"/>
                    <a:gd name="f353" fmla="*/ f278 1 f183"/>
                    <a:gd name="f354" fmla="*/ f279 1 f182"/>
                    <a:gd name="f355" fmla="*/ f280 1 f183"/>
                    <a:gd name="f356" fmla="*/ f281 1 f182"/>
                    <a:gd name="f357" fmla="*/ f282 1 f183"/>
                    <a:gd name="f358" fmla="*/ f283 1 f182"/>
                    <a:gd name="f359" fmla="*/ f284 1 f183"/>
                    <a:gd name="f360" fmla="*/ f285 1 f183"/>
                    <a:gd name="f361" fmla="*/ f286 1 f182"/>
                    <a:gd name="f362" fmla="*/ f287 1 f183"/>
                    <a:gd name="f363" fmla="*/ f288 1 f182"/>
                    <a:gd name="f364" fmla="*/ f289 1 f182"/>
                    <a:gd name="f365" fmla="*/ f290 1 f182"/>
                    <a:gd name="f366" fmla="*/ f291 1 f182"/>
                    <a:gd name="f367" fmla="*/ f292 1 f182"/>
                    <a:gd name="f368" fmla="*/ f293 1 f182"/>
                    <a:gd name="f369" fmla="*/ f294 1 f182"/>
                    <a:gd name="f370" fmla="*/ f295 1 f183"/>
                    <a:gd name="f371" fmla="*/ f296 1 f182"/>
                    <a:gd name="f372" fmla="*/ f297 1 f182"/>
                    <a:gd name="f373" fmla="*/ f298 1 f182"/>
                    <a:gd name="f374" fmla="*/ f299 1 f182"/>
                    <a:gd name="f375" fmla="*/ f300 1 f182"/>
                    <a:gd name="f376" fmla="*/ f301 1 f182"/>
                    <a:gd name="f377" fmla="*/ f302 1 f182"/>
                    <a:gd name="f378" fmla="*/ f303 1 f183"/>
                    <a:gd name="f379" fmla="*/ f304 1 f183"/>
                    <a:gd name="f380" fmla="*/ f305 1 f183"/>
                    <a:gd name="f381" fmla="*/ f306 1 f183"/>
                    <a:gd name="f382" fmla="*/ f307 1 f183"/>
                    <a:gd name="f383" fmla="*/ f308 1 f183"/>
                    <a:gd name="f384" fmla="*/ f309 1 f183"/>
                    <a:gd name="f385" fmla="*/ f310 1 f183"/>
                    <a:gd name="f386" fmla="*/ f311 1 f182"/>
                    <a:gd name="f387" fmla="*/ f312 1 f183"/>
                    <a:gd name="f388" fmla="*/ f313 1 f183"/>
                    <a:gd name="f389" fmla="*/ f314 1 f182"/>
                    <a:gd name="f390" fmla="*/ f315 1 f183"/>
                    <a:gd name="f391" fmla="*/ f316 1 f183"/>
                    <a:gd name="f392" fmla="*/ f317 1 f182"/>
                    <a:gd name="f393" fmla="*/ f318 1 f182"/>
                    <a:gd name="f394" fmla="*/ f319 1 f183"/>
                    <a:gd name="f395" fmla="*/ f320 1 f182"/>
                    <a:gd name="f396" fmla="*/ f321 1 f182"/>
                    <a:gd name="f397" fmla="*/ f322 1 f183"/>
                    <a:gd name="f398" fmla="*/ f323 1 f182"/>
                    <a:gd name="f399" fmla="*/ f324 1 f183"/>
                    <a:gd name="f400" fmla="*/ f325 f177 1"/>
                    <a:gd name="f401" fmla="*/ f326 f177 1"/>
                    <a:gd name="f402" fmla="*/ f328 f178 1"/>
                    <a:gd name="f403" fmla="*/ f327 f178 1"/>
                    <a:gd name="f404" fmla="*/ f330 f177 1"/>
                    <a:gd name="f405" fmla="*/ f331 f178 1"/>
                    <a:gd name="f406" fmla="*/ f332 f177 1"/>
                    <a:gd name="f407" fmla="*/ f333 f178 1"/>
                    <a:gd name="f408" fmla="*/ f334 f177 1"/>
                    <a:gd name="f409" fmla="*/ f335 f178 1"/>
                    <a:gd name="f410" fmla="*/ f336 f177 1"/>
                    <a:gd name="f411" fmla="*/ f337 f178 1"/>
                    <a:gd name="f412" fmla="*/ f338 f178 1"/>
                    <a:gd name="f413" fmla="*/ f339 f178 1"/>
                    <a:gd name="f414" fmla="*/ f340 f177 1"/>
                    <a:gd name="f415" fmla="*/ f341 f178 1"/>
                    <a:gd name="f416" fmla="*/ f342 f177 1"/>
                    <a:gd name="f417" fmla="*/ f343 f178 1"/>
                    <a:gd name="f418" fmla="*/ f344 f177 1"/>
                    <a:gd name="f419" fmla="*/ f345 f178 1"/>
                    <a:gd name="f420" fmla="*/ f346 f177 1"/>
                    <a:gd name="f421" fmla="*/ f347 f178 1"/>
                    <a:gd name="f422" fmla="*/ f348 f177 1"/>
                    <a:gd name="f423" fmla="*/ f349 f178 1"/>
                    <a:gd name="f424" fmla="*/ f350 f177 1"/>
                    <a:gd name="f425" fmla="*/ f351 f178 1"/>
                    <a:gd name="f426" fmla="*/ f352 f177 1"/>
                    <a:gd name="f427" fmla="*/ f353 f178 1"/>
                    <a:gd name="f428" fmla="*/ f354 f177 1"/>
                    <a:gd name="f429" fmla="*/ f355 f178 1"/>
                    <a:gd name="f430" fmla="*/ f356 f177 1"/>
                    <a:gd name="f431" fmla="*/ f357 f178 1"/>
                    <a:gd name="f432" fmla="*/ f358 f177 1"/>
                    <a:gd name="f433" fmla="*/ f359 f178 1"/>
                    <a:gd name="f434" fmla="*/ f360 f178 1"/>
                    <a:gd name="f435" fmla="*/ f361 f177 1"/>
                    <a:gd name="f436" fmla="*/ f362 f178 1"/>
                    <a:gd name="f437" fmla="*/ f363 f177 1"/>
                    <a:gd name="f438" fmla="*/ f364 f177 1"/>
                    <a:gd name="f439" fmla="*/ f365 f177 1"/>
                    <a:gd name="f440" fmla="*/ f366 f177 1"/>
                    <a:gd name="f441" fmla="*/ f367 f177 1"/>
                    <a:gd name="f442" fmla="*/ f368 f177 1"/>
                    <a:gd name="f443" fmla="*/ f369 f177 1"/>
                    <a:gd name="f444" fmla="*/ f370 f178 1"/>
                    <a:gd name="f445" fmla="*/ f371 f177 1"/>
                    <a:gd name="f446" fmla="*/ f372 f177 1"/>
                    <a:gd name="f447" fmla="*/ f373 f177 1"/>
                    <a:gd name="f448" fmla="*/ f374 f177 1"/>
                    <a:gd name="f449" fmla="*/ f375 f177 1"/>
                    <a:gd name="f450" fmla="*/ f376 f177 1"/>
                    <a:gd name="f451" fmla="*/ f377 f177 1"/>
                    <a:gd name="f452" fmla="*/ f378 f178 1"/>
                    <a:gd name="f453" fmla="*/ f379 f178 1"/>
                    <a:gd name="f454" fmla="*/ f380 f178 1"/>
                    <a:gd name="f455" fmla="*/ f381 f178 1"/>
                    <a:gd name="f456" fmla="*/ f382 f178 1"/>
                    <a:gd name="f457" fmla="*/ f383 f178 1"/>
                    <a:gd name="f458" fmla="*/ f384 f178 1"/>
                    <a:gd name="f459" fmla="*/ f385 f178 1"/>
                    <a:gd name="f460" fmla="*/ f386 f177 1"/>
                    <a:gd name="f461" fmla="*/ f387 f178 1"/>
                    <a:gd name="f462" fmla="*/ f388 f178 1"/>
                    <a:gd name="f463" fmla="*/ f389 f177 1"/>
                    <a:gd name="f464" fmla="*/ f390 f178 1"/>
                    <a:gd name="f465" fmla="*/ f391 f178 1"/>
                    <a:gd name="f466" fmla="*/ f392 f177 1"/>
                    <a:gd name="f467" fmla="*/ f393 f177 1"/>
                    <a:gd name="f468" fmla="*/ f394 f178 1"/>
                    <a:gd name="f469" fmla="*/ f395 f177 1"/>
                    <a:gd name="f470" fmla="*/ f396 f177 1"/>
                    <a:gd name="f471" fmla="*/ f397 f178 1"/>
                    <a:gd name="f472" fmla="*/ f398 f177 1"/>
                    <a:gd name="f473" fmla="*/ f399 f178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329">
                      <a:pos x="f404" y="f405"/>
                    </a:cxn>
                    <a:cxn ang="f329">
                      <a:pos x="f406" y="f407"/>
                    </a:cxn>
                    <a:cxn ang="f329">
                      <a:pos x="f408" y="f409"/>
                    </a:cxn>
                    <a:cxn ang="f329">
                      <a:pos x="f410" y="f411"/>
                    </a:cxn>
                    <a:cxn ang="f329">
                      <a:pos x="f408" y="f412"/>
                    </a:cxn>
                    <a:cxn ang="f329">
                      <a:pos x="f406" y="f413"/>
                    </a:cxn>
                    <a:cxn ang="f329">
                      <a:pos x="f414" y="f415"/>
                    </a:cxn>
                    <a:cxn ang="f329">
                      <a:pos x="f416" y="f417"/>
                    </a:cxn>
                    <a:cxn ang="f329">
                      <a:pos x="f418" y="f419"/>
                    </a:cxn>
                    <a:cxn ang="f329">
                      <a:pos x="f420" y="f421"/>
                    </a:cxn>
                    <a:cxn ang="f329">
                      <a:pos x="f422" y="f423"/>
                    </a:cxn>
                    <a:cxn ang="f329">
                      <a:pos x="f424" y="f425"/>
                    </a:cxn>
                    <a:cxn ang="f329">
                      <a:pos x="f426" y="f427"/>
                    </a:cxn>
                    <a:cxn ang="f329">
                      <a:pos x="f428" y="f429"/>
                    </a:cxn>
                    <a:cxn ang="f329">
                      <a:pos x="f430" y="f431"/>
                    </a:cxn>
                    <a:cxn ang="f329">
                      <a:pos x="f432" y="f433"/>
                    </a:cxn>
                    <a:cxn ang="f329">
                      <a:pos x="f432" y="f434"/>
                    </a:cxn>
                    <a:cxn ang="f329">
                      <a:pos x="f435" y="f431"/>
                    </a:cxn>
                    <a:cxn ang="f329">
                      <a:pos x="f435" y="f436"/>
                    </a:cxn>
                    <a:cxn ang="f329">
                      <a:pos x="f437" y="f431"/>
                    </a:cxn>
                    <a:cxn ang="f329">
                      <a:pos x="f438" y="f429"/>
                    </a:cxn>
                    <a:cxn ang="f329">
                      <a:pos x="f439" y="f427"/>
                    </a:cxn>
                    <a:cxn ang="f329">
                      <a:pos x="f440" y="f425"/>
                    </a:cxn>
                    <a:cxn ang="f329">
                      <a:pos x="f441" y="f423"/>
                    </a:cxn>
                    <a:cxn ang="f329">
                      <a:pos x="f442" y="f429"/>
                    </a:cxn>
                    <a:cxn ang="f329">
                      <a:pos x="f443" y="f444"/>
                    </a:cxn>
                    <a:cxn ang="f329">
                      <a:pos x="f445" y="f421"/>
                    </a:cxn>
                    <a:cxn ang="f329">
                      <a:pos x="f446" y="f415"/>
                    </a:cxn>
                    <a:cxn ang="f329">
                      <a:pos x="f447" y="f413"/>
                    </a:cxn>
                    <a:cxn ang="f329">
                      <a:pos x="f448" y="f412"/>
                    </a:cxn>
                    <a:cxn ang="f329">
                      <a:pos x="f449" y="f411"/>
                    </a:cxn>
                    <a:cxn ang="f329">
                      <a:pos x="f448" y="f409"/>
                    </a:cxn>
                    <a:cxn ang="f329">
                      <a:pos x="f447" y="f407"/>
                    </a:cxn>
                    <a:cxn ang="f329">
                      <a:pos x="f450" y="f405"/>
                    </a:cxn>
                    <a:cxn ang="f329">
                      <a:pos x="f451" y="f452"/>
                    </a:cxn>
                    <a:cxn ang="f329">
                      <a:pos x="f443" y="f453"/>
                    </a:cxn>
                    <a:cxn ang="f329">
                      <a:pos x="f442" y="f454"/>
                    </a:cxn>
                    <a:cxn ang="f329">
                      <a:pos x="f441" y="f455"/>
                    </a:cxn>
                    <a:cxn ang="f329">
                      <a:pos x="f440" y="f456"/>
                    </a:cxn>
                    <a:cxn ang="f329">
                      <a:pos x="f439" y="f457"/>
                    </a:cxn>
                    <a:cxn ang="f329">
                      <a:pos x="f438" y="f458"/>
                    </a:cxn>
                    <a:cxn ang="f329">
                      <a:pos x="f437" y="f459"/>
                    </a:cxn>
                    <a:cxn ang="f329">
                      <a:pos x="f460" y="f461"/>
                    </a:cxn>
                    <a:cxn ang="f329">
                      <a:pos x="f460" y="f462"/>
                    </a:cxn>
                    <a:cxn ang="f329">
                      <a:pos x="f463" y="f464"/>
                    </a:cxn>
                    <a:cxn ang="f329">
                      <a:pos x="f463" y="f465"/>
                    </a:cxn>
                    <a:cxn ang="f329">
                      <a:pos x="f430" y="f459"/>
                    </a:cxn>
                    <a:cxn ang="f329">
                      <a:pos x="f428" y="f458"/>
                    </a:cxn>
                    <a:cxn ang="f329">
                      <a:pos x="f426" y="f457"/>
                    </a:cxn>
                    <a:cxn ang="f329">
                      <a:pos x="f424" y="f456"/>
                    </a:cxn>
                    <a:cxn ang="f329">
                      <a:pos x="f422" y="f455"/>
                    </a:cxn>
                    <a:cxn ang="f329">
                      <a:pos x="f466" y="f458"/>
                    </a:cxn>
                    <a:cxn ang="f329">
                      <a:pos x="f467" y="f468"/>
                    </a:cxn>
                    <a:cxn ang="f329">
                      <a:pos x="f469" y="f454"/>
                    </a:cxn>
                    <a:cxn ang="f329">
                      <a:pos x="f470" y="f471"/>
                    </a:cxn>
                    <a:cxn ang="f329">
                      <a:pos x="f472" y="f473"/>
                    </a:cxn>
                  </a:cxnLst>
                  <a:rect l="f400" t="f403" r="f401" b="f402"/>
                  <a:pathLst>
                    <a:path w="760" h="870">
                      <a:moveTo>
                        <a:pt x="f9" y="f10"/>
                      </a:moveTo>
                      <a:lnTo>
                        <a:pt x="f11" y="f12"/>
                      </a:lnTo>
                      <a:lnTo>
                        <a:pt x="f13" y="f14"/>
                      </a:lnTo>
                      <a:lnTo>
                        <a:pt x="f15" y="f16"/>
                      </a:lnTo>
                      <a:lnTo>
                        <a:pt x="f17" y="f18"/>
                      </a:lnTo>
                      <a:lnTo>
                        <a:pt x="f19" y="f20"/>
                      </a:lnTo>
                      <a:lnTo>
                        <a:pt x="f21" y="f22"/>
                      </a:lnTo>
                      <a:lnTo>
                        <a:pt x="f23" y="f24"/>
                      </a:lnTo>
                      <a:lnTo>
                        <a:pt x="f25" y="f26"/>
                      </a:lnTo>
                      <a:lnTo>
                        <a:pt x="f27" y="f28"/>
                      </a:lnTo>
                      <a:lnTo>
                        <a:pt x="f23" y="f29"/>
                      </a:lnTo>
                      <a:lnTo>
                        <a:pt x="f30" y="f31"/>
                      </a:lnTo>
                      <a:lnTo>
                        <a:pt x="f23" y="f32"/>
                      </a:lnTo>
                      <a:lnTo>
                        <a:pt x="f27" y="f33"/>
                      </a:lnTo>
                      <a:lnTo>
                        <a:pt x="f25" y="f34"/>
                      </a:lnTo>
                      <a:lnTo>
                        <a:pt x="f35" y="f36"/>
                      </a:lnTo>
                      <a:lnTo>
                        <a:pt x="f37" y="f38"/>
                      </a:lnTo>
                      <a:lnTo>
                        <a:pt x="f19" y="f39"/>
                      </a:lnTo>
                      <a:lnTo>
                        <a:pt x="f17" y="f40"/>
                      </a:lnTo>
                      <a:lnTo>
                        <a:pt x="f41" y="f42"/>
                      </a:lnTo>
                      <a:lnTo>
                        <a:pt x="f43" y="f44"/>
                      </a:lnTo>
                      <a:lnTo>
                        <a:pt x="f11" y="f45"/>
                      </a:lnTo>
                      <a:lnTo>
                        <a:pt x="f9" y="f46"/>
                      </a:lnTo>
                      <a:lnTo>
                        <a:pt x="f47" y="f48"/>
                      </a:lnTo>
                      <a:lnTo>
                        <a:pt x="f7" y="f49"/>
                      </a:lnTo>
                      <a:lnTo>
                        <a:pt x="f11" y="f50"/>
                      </a:lnTo>
                      <a:lnTo>
                        <a:pt x="f51" y="f52"/>
                      </a:lnTo>
                      <a:lnTo>
                        <a:pt x="f53" y="f54"/>
                      </a:lnTo>
                      <a:lnTo>
                        <a:pt x="f55" y="f56"/>
                      </a:lnTo>
                      <a:lnTo>
                        <a:pt x="f57" y="f58"/>
                      </a:lnTo>
                      <a:lnTo>
                        <a:pt x="f59" y="f60"/>
                      </a:lnTo>
                      <a:lnTo>
                        <a:pt x="f61" y="f62"/>
                      </a:lnTo>
                      <a:lnTo>
                        <a:pt x="f63" y="f64"/>
                      </a:lnTo>
                      <a:lnTo>
                        <a:pt x="f65" y="f66"/>
                      </a:lnTo>
                      <a:lnTo>
                        <a:pt x="f67" y="f68"/>
                      </a:lnTo>
                      <a:lnTo>
                        <a:pt x="f35" y="f69"/>
                      </a:lnTo>
                      <a:lnTo>
                        <a:pt x="f70" y="f71"/>
                      </a:lnTo>
                      <a:lnTo>
                        <a:pt x="f72" y="f73"/>
                      </a:lnTo>
                      <a:lnTo>
                        <a:pt x="f28" y="f74"/>
                      </a:lnTo>
                      <a:lnTo>
                        <a:pt x="f32" y="f74"/>
                      </a:lnTo>
                      <a:lnTo>
                        <a:pt x="f75" y="f44"/>
                      </a:lnTo>
                      <a:lnTo>
                        <a:pt x="f76" y="f77"/>
                      </a:lnTo>
                      <a:lnTo>
                        <a:pt x="f78" y="f79"/>
                      </a:lnTo>
                      <a:lnTo>
                        <a:pt x="f80" y="f56"/>
                      </a:lnTo>
                      <a:lnTo>
                        <a:pt x="f81" y="f82"/>
                      </a:lnTo>
                      <a:lnTo>
                        <a:pt x="f83" y="f84"/>
                      </a:lnTo>
                      <a:lnTo>
                        <a:pt x="f80" y="f85"/>
                      </a:lnTo>
                      <a:lnTo>
                        <a:pt x="f80" y="f86"/>
                      </a:lnTo>
                      <a:lnTo>
                        <a:pt x="f29" y="f87"/>
                      </a:lnTo>
                      <a:lnTo>
                        <a:pt x="f76" y="f88"/>
                      </a:lnTo>
                      <a:lnTo>
                        <a:pt x="f80" y="f89"/>
                      </a:lnTo>
                      <a:lnTo>
                        <a:pt x="f90" y="f6"/>
                      </a:lnTo>
                      <a:lnTo>
                        <a:pt x="f91" y="f6"/>
                      </a:lnTo>
                      <a:lnTo>
                        <a:pt x="f92" y="f82"/>
                      </a:lnTo>
                      <a:lnTo>
                        <a:pt x="f93" y="f94"/>
                      </a:lnTo>
                      <a:lnTo>
                        <a:pt x="f95" y="f87"/>
                      </a:lnTo>
                      <a:lnTo>
                        <a:pt x="f92" y="f96"/>
                      </a:lnTo>
                      <a:lnTo>
                        <a:pt x="f97" y="f98"/>
                      </a:lnTo>
                      <a:lnTo>
                        <a:pt x="f69" y="f84"/>
                      </a:lnTo>
                      <a:lnTo>
                        <a:pt x="f99" y="f82"/>
                      </a:lnTo>
                      <a:lnTo>
                        <a:pt x="f97" y="f3"/>
                      </a:lnTo>
                      <a:lnTo>
                        <a:pt x="f100" y="f93"/>
                      </a:lnTo>
                      <a:lnTo>
                        <a:pt x="f93" y="f77"/>
                      </a:lnTo>
                      <a:lnTo>
                        <a:pt x="f101" y="f44"/>
                      </a:lnTo>
                      <a:lnTo>
                        <a:pt x="f102" y="f74"/>
                      </a:lnTo>
                      <a:lnTo>
                        <a:pt x="f103" y="f74"/>
                      </a:lnTo>
                      <a:lnTo>
                        <a:pt x="f45" y="f104"/>
                      </a:lnTo>
                      <a:lnTo>
                        <a:pt x="f71" y="f105"/>
                      </a:lnTo>
                      <a:lnTo>
                        <a:pt x="f106" y="f69"/>
                      </a:lnTo>
                      <a:lnTo>
                        <a:pt x="f107" y="f2"/>
                      </a:lnTo>
                      <a:lnTo>
                        <a:pt x="f108" y="f109"/>
                      </a:lnTo>
                      <a:lnTo>
                        <a:pt x="f110" y="f64"/>
                      </a:lnTo>
                      <a:lnTo>
                        <a:pt x="f111" y="f62"/>
                      </a:lnTo>
                      <a:lnTo>
                        <a:pt x="f112" y="f107"/>
                      </a:lnTo>
                      <a:lnTo>
                        <a:pt x="f111" y="f77"/>
                      </a:lnTo>
                      <a:lnTo>
                        <a:pt x="f113" y="f56"/>
                      </a:lnTo>
                      <a:lnTo>
                        <a:pt x="f114" y="f54"/>
                      </a:lnTo>
                      <a:lnTo>
                        <a:pt x="f113" y="f115"/>
                      </a:lnTo>
                      <a:lnTo>
                        <a:pt x="f116" y="f117"/>
                      </a:lnTo>
                      <a:lnTo>
                        <a:pt x="f118" y="f119"/>
                      </a:lnTo>
                      <a:lnTo>
                        <a:pt x="f84" y="f58"/>
                      </a:lnTo>
                      <a:lnTo>
                        <a:pt x="f118" y="f46"/>
                      </a:lnTo>
                      <a:lnTo>
                        <a:pt x="f120" y="f45"/>
                      </a:lnTo>
                      <a:lnTo>
                        <a:pt x="f121" y="f44"/>
                      </a:lnTo>
                      <a:lnTo>
                        <a:pt x="f122" y="f66"/>
                      </a:lnTo>
                      <a:lnTo>
                        <a:pt x="f123" y="f40"/>
                      </a:lnTo>
                      <a:lnTo>
                        <a:pt x="f124" y="f39"/>
                      </a:lnTo>
                      <a:lnTo>
                        <a:pt x="f125" y="f93"/>
                      </a:lnTo>
                      <a:lnTo>
                        <a:pt x="f58" y="f126"/>
                      </a:lnTo>
                      <a:lnTo>
                        <a:pt x="f127" y="f34"/>
                      </a:lnTo>
                      <a:lnTo>
                        <a:pt x="f128" y="f33"/>
                      </a:lnTo>
                      <a:lnTo>
                        <a:pt x="f129" y="f32"/>
                      </a:lnTo>
                      <a:lnTo>
                        <a:pt x="f130" y="f31"/>
                      </a:lnTo>
                      <a:lnTo>
                        <a:pt x="f129" y="f131"/>
                      </a:lnTo>
                      <a:lnTo>
                        <a:pt x="f128" y="f28"/>
                      </a:lnTo>
                      <a:lnTo>
                        <a:pt x="f127" y="f26"/>
                      </a:lnTo>
                      <a:lnTo>
                        <a:pt x="f106" y="f132"/>
                      </a:lnTo>
                      <a:lnTo>
                        <a:pt x="f98" y="f133"/>
                      </a:lnTo>
                      <a:lnTo>
                        <a:pt x="f124" y="f20"/>
                      </a:lnTo>
                      <a:lnTo>
                        <a:pt x="f123" y="f18"/>
                      </a:lnTo>
                      <a:lnTo>
                        <a:pt x="f134" y="f135"/>
                      </a:lnTo>
                      <a:lnTo>
                        <a:pt x="f136" y="f14"/>
                      </a:lnTo>
                      <a:lnTo>
                        <a:pt x="f120" y="f137"/>
                      </a:lnTo>
                      <a:lnTo>
                        <a:pt x="f118" y="f10"/>
                      </a:lnTo>
                      <a:lnTo>
                        <a:pt x="f138" y="f139"/>
                      </a:lnTo>
                      <a:lnTo>
                        <a:pt x="f6" y="f140"/>
                      </a:lnTo>
                      <a:lnTo>
                        <a:pt x="f120" y="f13"/>
                      </a:lnTo>
                      <a:lnTo>
                        <a:pt x="f113" y="f141"/>
                      </a:lnTo>
                      <a:lnTo>
                        <a:pt x="f114" y="f142"/>
                      </a:lnTo>
                      <a:lnTo>
                        <a:pt x="f113" y="f53"/>
                      </a:lnTo>
                      <a:lnTo>
                        <a:pt x="f111" y="f143"/>
                      </a:lnTo>
                      <a:lnTo>
                        <a:pt x="f144" y="f145"/>
                      </a:lnTo>
                      <a:lnTo>
                        <a:pt x="f111" y="f47"/>
                      </a:lnTo>
                      <a:lnTo>
                        <a:pt x="f110" y="f53"/>
                      </a:lnTo>
                      <a:lnTo>
                        <a:pt x="f146" y="f16"/>
                      </a:lnTo>
                      <a:lnTo>
                        <a:pt x="f99" y="f147"/>
                      </a:lnTo>
                      <a:lnTo>
                        <a:pt x="f106" y="f148"/>
                      </a:lnTo>
                      <a:lnTo>
                        <a:pt x="f71" y="f149"/>
                      </a:lnTo>
                      <a:lnTo>
                        <a:pt x="f45" y="f150"/>
                      </a:lnTo>
                      <a:lnTo>
                        <a:pt x="f103" y="f151"/>
                      </a:lnTo>
                      <a:lnTo>
                        <a:pt x="f102" y="f151"/>
                      </a:lnTo>
                      <a:lnTo>
                        <a:pt x="f101" y="f14"/>
                      </a:lnTo>
                      <a:lnTo>
                        <a:pt x="f93" y="f21"/>
                      </a:lnTo>
                      <a:lnTo>
                        <a:pt x="f68" y="f25"/>
                      </a:lnTo>
                      <a:lnTo>
                        <a:pt x="f152" y="f53"/>
                      </a:lnTo>
                      <a:lnTo>
                        <a:pt x="f99" y="f153"/>
                      </a:lnTo>
                      <a:lnTo>
                        <a:pt x="f69" y="f154"/>
                      </a:lnTo>
                      <a:lnTo>
                        <a:pt x="f100" y="f155"/>
                      </a:lnTo>
                      <a:lnTo>
                        <a:pt x="f100" y="f156"/>
                      </a:lnTo>
                      <a:lnTo>
                        <a:pt x="f95" y="f157"/>
                      </a:lnTo>
                      <a:lnTo>
                        <a:pt x="f93" y="f158"/>
                      </a:lnTo>
                      <a:lnTo>
                        <a:pt x="f100" y="f159"/>
                      </a:lnTo>
                      <a:lnTo>
                        <a:pt x="f97" y="f8"/>
                      </a:lnTo>
                      <a:lnTo>
                        <a:pt x="f126" y="f8"/>
                      </a:lnTo>
                      <a:lnTo>
                        <a:pt x="f36" y="f160"/>
                      </a:lnTo>
                      <a:lnTo>
                        <a:pt x="f76" y="f158"/>
                      </a:lnTo>
                      <a:lnTo>
                        <a:pt x="f29" y="f157"/>
                      </a:lnTo>
                      <a:lnTo>
                        <a:pt x="f36" y="f11"/>
                      </a:lnTo>
                      <a:lnTo>
                        <a:pt x="f36" y="f161"/>
                      </a:lnTo>
                      <a:lnTo>
                        <a:pt x="f83" y="f154"/>
                      </a:lnTo>
                      <a:lnTo>
                        <a:pt x="f81" y="f153"/>
                      </a:lnTo>
                      <a:lnTo>
                        <a:pt x="f90" y="f162"/>
                      </a:lnTo>
                      <a:lnTo>
                        <a:pt x="f80" y="f22"/>
                      </a:lnTo>
                      <a:lnTo>
                        <a:pt x="f76" y="f21"/>
                      </a:lnTo>
                      <a:lnTo>
                        <a:pt x="f75" y="f14"/>
                      </a:lnTo>
                      <a:lnTo>
                        <a:pt x="f32" y="f151"/>
                      </a:lnTo>
                      <a:lnTo>
                        <a:pt x="f28" y="f151"/>
                      </a:lnTo>
                      <a:lnTo>
                        <a:pt x="f72" y="f163"/>
                      </a:lnTo>
                      <a:lnTo>
                        <a:pt x="f70" y="f149"/>
                      </a:lnTo>
                      <a:lnTo>
                        <a:pt x="f35" y="f148"/>
                      </a:lnTo>
                      <a:lnTo>
                        <a:pt x="f164" y="f165"/>
                      </a:lnTo>
                      <a:lnTo>
                        <a:pt x="f166" y="f148"/>
                      </a:lnTo>
                      <a:lnTo>
                        <a:pt x="f63" y="f53"/>
                      </a:lnTo>
                      <a:lnTo>
                        <a:pt x="f61" y="f47"/>
                      </a:lnTo>
                      <a:lnTo>
                        <a:pt x="f167" y="f168"/>
                      </a:lnTo>
                      <a:lnTo>
                        <a:pt x="f61" y="f21"/>
                      </a:lnTo>
                      <a:lnTo>
                        <a:pt x="f55" y="f53"/>
                      </a:lnTo>
                      <a:lnTo>
                        <a:pt x="f53" y="f142"/>
                      </a:lnTo>
                      <a:lnTo>
                        <a:pt x="f55" y="f169"/>
                      </a:lnTo>
                      <a:lnTo>
                        <a:pt x="f170" y="f171"/>
                      </a:lnTo>
                      <a:lnTo>
                        <a:pt x="f172" y="f57"/>
                      </a:lnTo>
                      <a:lnTo>
                        <a:pt x="f173" y="f143"/>
                      </a:lnTo>
                      <a:lnTo>
                        <a:pt x="f9" y="f10"/>
                      </a:lnTo>
                      <a:close/>
                      <a:moveTo>
                        <a:pt x="f174" y="f35"/>
                      </a:moveTo>
                      <a:lnTo>
                        <a:pt x="f39" y="f35"/>
                      </a:lnTo>
                      <a:lnTo>
                        <a:pt x="f45" y="f31"/>
                      </a:lnTo>
                      <a:lnTo>
                        <a:pt x="f39" y="f175"/>
                      </a:lnTo>
                      <a:lnTo>
                        <a:pt x="f174" y="f175"/>
                      </a:lnTo>
                      <a:lnTo>
                        <a:pt x="f29" y="f31"/>
                      </a:lnTo>
                      <a:lnTo>
                        <a:pt x="f174" y="f35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Verdana"/>
                  </a:endParaRPr>
                </a:p>
              </p:txBody>
            </p:sp>
            <p:sp>
              <p:nvSpPr>
                <p:cNvPr id="19" name="Freeform 73"/>
                <p:cNvSpPr/>
                <p:nvPr/>
              </p:nvSpPr>
              <p:spPr>
                <a:xfrm rot="20414440">
                  <a:off x="7564126" y="154733"/>
                  <a:ext cx="722933" cy="825209"/>
                </a:xfrm>
                <a:custGeom>
                  <a:avLst/>
                  <a:gdLst>
                    <a:gd name="f0" fmla="val 10800000"/>
                    <a:gd name="f1" fmla="val 5400000"/>
                    <a:gd name="f2" fmla="val 360"/>
                    <a:gd name="f3" fmla="val 180"/>
                    <a:gd name="f4" fmla="val w"/>
                    <a:gd name="f5" fmla="val h"/>
                    <a:gd name="f6" fmla="val 0"/>
                    <a:gd name="f7" fmla="val 820"/>
                    <a:gd name="f8" fmla="val 936"/>
                    <a:gd name="f9" fmla="val 812"/>
                    <a:gd name="f10" fmla="val 620"/>
                    <a:gd name="f11" fmla="val 810"/>
                    <a:gd name="f12" fmla="val 610"/>
                    <a:gd name="f13" fmla="val 716"/>
                    <a:gd name="f14" fmla="val 634"/>
                    <a:gd name="f15" fmla="val 678"/>
                    <a:gd name="f16" fmla="val 788"/>
                    <a:gd name="f17" fmla="val 580"/>
                    <a:gd name="f18" fmla="val 784"/>
                    <a:gd name="f19" fmla="val 570"/>
                    <a:gd name="f20" fmla="val 660"/>
                    <a:gd name="f21" fmla="val 600"/>
                    <a:gd name="f22" fmla="val 656"/>
                    <a:gd name="f23" fmla="val 598"/>
                    <a:gd name="f24" fmla="val 562"/>
                    <a:gd name="f25" fmla="val 524"/>
                    <a:gd name="f26" fmla="val 556"/>
                    <a:gd name="f27" fmla="val 536"/>
                    <a:gd name="f28" fmla="val 514"/>
                    <a:gd name="f29" fmla="val 512"/>
                    <a:gd name="f30" fmla="val 520"/>
                    <a:gd name="f31" fmla="val 490"/>
                    <a:gd name="f32" fmla="val 522"/>
                    <a:gd name="f33" fmla="val 478"/>
                    <a:gd name="f34" fmla="val 468"/>
                    <a:gd name="f35" fmla="val 446"/>
                    <a:gd name="f36" fmla="val 516"/>
                    <a:gd name="f37" fmla="val 426"/>
                    <a:gd name="f38" fmla="val 558"/>
                    <a:gd name="f39" fmla="val 402"/>
                    <a:gd name="f40" fmla="val 564"/>
                    <a:gd name="f41" fmla="val 414"/>
                    <a:gd name="f42" fmla="val 666"/>
                    <a:gd name="f43" fmla="val 336"/>
                    <a:gd name="f44" fmla="val 364"/>
                    <a:gd name="f45" fmla="val 354"/>
                    <a:gd name="f46" fmla="val 684"/>
                    <a:gd name="f47" fmla="val 324"/>
                    <a:gd name="f48" fmla="val 720"/>
                    <a:gd name="f49" fmla="val 302"/>
                    <a:gd name="f50" fmla="val 314"/>
                    <a:gd name="f51" fmla="val 736"/>
                    <a:gd name="f52" fmla="val 292"/>
                    <a:gd name="f53" fmla="val 242"/>
                    <a:gd name="f54" fmla="val 228"/>
                    <a:gd name="f55" fmla="val 724"/>
                    <a:gd name="f56" fmla="val 276"/>
                    <a:gd name="f57" fmla="val 744"/>
                    <a:gd name="f58" fmla="val 196"/>
                    <a:gd name="f59" fmla="val 734"/>
                    <a:gd name="f60" fmla="val 192"/>
                    <a:gd name="f61" fmla="val 706"/>
                    <a:gd name="f62" fmla="val 286"/>
                    <a:gd name="f63" fmla="val 670"/>
                    <a:gd name="f64" fmla="val 306"/>
                    <a:gd name="f65" fmla="val 696"/>
                    <a:gd name="f66" fmla="val 198"/>
                    <a:gd name="f67" fmla="val 686"/>
                    <a:gd name="f68" fmla="val 194"/>
                    <a:gd name="f69" fmla="val 650"/>
                    <a:gd name="f70" fmla="val 318"/>
                    <a:gd name="f71" fmla="val 646"/>
                    <a:gd name="f72" fmla="val 320"/>
                    <a:gd name="f73" fmla="val 542"/>
                    <a:gd name="f74" fmla="val 376"/>
                    <a:gd name="f75" fmla="val 500"/>
                    <a:gd name="f76" fmla="val 400"/>
                    <a:gd name="f77" fmla="val 486"/>
                    <a:gd name="f78" fmla="val 384"/>
                    <a:gd name="f79" fmla="val 372"/>
                    <a:gd name="f80" fmla="val 450"/>
                    <a:gd name="f81" fmla="val 362"/>
                    <a:gd name="f82" fmla="val 438"/>
                    <a:gd name="f83" fmla="val 358"/>
                    <a:gd name="f84" fmla="val 428"/>
                    <a:gd name="f85" fmla="val 356"/>
                    <a:gd name="f86" fmla="val 304"/>
                    <a:gd name="f87" fmla="val 442"/>
                    <a:gd name="f88" fmla="val 424"/>
                    <a:gd name="f89" fmla="val 178"/>
                    <a:gd name="f90" fmla="val 508"/>
                    <a:gd name="f91" fmla="val 92"/>
                    <a:gd name="f92" fmla="val 502"/>
                    <a:gd name="f93" fmla="val 84"/>
                    <a:gd name="f94" fmla="val 158"/>
                    <a:gd name="f95" fmla="val 422"/>
                    <a:gd name="f96" fmla="val 116"/>
                    <a:gd name="f97" fmla="val 50"/>
                    <a:gd name="f98" fmla="val 42"/>
                    <a:gd name="f99" fmla="val 98"/>
                    <a:gd name="f100" fmla="val 420"/>
                    <a:gd name="f101" fmla="val 404"/>
                    <a:gd name="f102" fmla="val 102"/>
                    <a:gd name="f103" fmla="val 342"/>
                    <a:gd name="f104" fmla="val 334"/>
                    <a:gd name="f105" fmla="val 120"/>
                    <a:gd name="f106" fmla="val 162"/>
                    <a:gd name="f107" fmla="val 312"/>
                    <a:gd name="f108" fmla="val 184"/>
                    <a:gd name="f109" fmla="val 188"/>
                    <a:gd name="f110" fmla="val 398"/>
                    <a:gd name="f111" fmla="val 370"/>
                    <a:gd name="f112" fmla="val 340"/>
                    <a:gd name="f113" fmla="val 382"/>
                    <a:gd name="f114" fmla="val 326"/>
                    <a:gd name="f115" fmla="val 280"/>
                    <a:gd name="f116" fmla="val 168"/>
                    <a:gd name="f117" fmla="val 134"/>
                    <a:gd name="f118" fmla="val 124"/>
                    <a:gd name="f119" fmla="val 150"/>
                    <a:gd name="f120" fmla="val 112"/>
                    <a:gd name="f121" fmla="val 86"/>
                    <a:gd name="f122" fmla="val 76"/>
                    <a:gd name="f123" fmla="val 96"/>
                    <a:gd name="f124" fmla="val 272"/>
                    <a:gd name="f125" fmla="val 10"/>
                    <a:gd name="f126" fmla="val 224"/>
                    <a:gd name="f127" fmla="val 2"/>
                    <a:gd name="f128" fmla="val 238"/>
                    <a:gd name="f129" fmla="val 88"/>
                    <a:gd name="f130" fmla="val 8"/>
                    <a:gd name="f131" fmla="val 104"/>
                    <a:gd name="f132" fmla="val 300"/>
                    <a:gd name="f133" fmla="val 142"/>
                    <a:gd name="f134" fmla="val 34"/>
                    <a:gd name="f135" fmla="val 36"/>
                    <a:gd name="f136" fmla="val 160"/>
                    <a:gd name="f137" fmla="val 164"/>
                    <a:gd name="f138" fmla="val 258"/>
                    <a:gd name="f139" fmla="val 410"/>
                    <a:gd name="f140" fmla="val 266"/>
                    <a:gd name="f141" fmla="val 310"/>
                    <a:gd name="f142" fmla="val 506"/>
                    <a:gd name="f143" fmla="val 264"/>
                    <a:gd name="f144" fmla="val 532"/>
                    <a:gd name="f145" fmla="val 256"/>
                    <a:gd name="f146" fmla="val 154"/>
                    <a:gd name="f147" fmla="val 136"/>
                    <a:gd name="f148" fmla="val 100"/>
                    <a:gd name="f149" fmla="val 632"/>
                    <a:gd name="f150" fmla="val 642"/>
                    <a:gd name="f151" fmla="val 692"/>
                    <a:gd name="f152" fmla="val 708"/>
                    <a:gd name="f153" fmla="val 658"/>
                    <a:gd name="f154" fmla="val 738"/>
                    <a:gd name="f155" fmla="val 742"/>
                    <a:gd name="f156" fmla="val 114"/>
                    <a:gd name="f157" fmla="val 648"/>
                    <a:gd name="f158" fmla="val 152"/>
                    <a:gd name="f159" fmla="val 628"/>
                    <a:gd name="f160" fmla="val 740"/>
                    <a:gd name="f161" fmla="val 170"/>
                    <a:gd name="f162" fmla="val 618"/>
                    <a:gd name="f163" fmla="val 174"/>
                    <a:gd name="f164" fmla="val 616"/>
                    <a:gd name="f165" fmla="val 284"/>
                    <a:gd name="f166" fmla="val 278"/>
                    <a:gd name="f167" fmla="val 338"/>
                    <a:gd name="f168" fmla="val 548"/>
                    <a:gd name="f169" fmla="val 560"/>
                    <a:gd name="f170" fmla="val 568"/>
                    <a:gd name="f171" fmla="val 392"/>
                    <a:gd name="f172" fmla="val 574"/>
                    <a:gd name="f173" fmla="val 394"/>
                    <a:gd name="f174" fmla="val 624"/>
                    <a:gd name="f175" fmla="val 380"/>
                    <a:gd name="f176" fmla="val 396"/>
                    <a:gd name="f177" fmla="val 752"/>
                    <a:gd name="f178" fmla="val 842"/>
                    <a:gd name="f179" fmla="val 850"/>
                    <a:gd name="f180" fmla="val 774"/>
                    <a:gd name="f181" fmla="val 818"/>
                    <a:gd name="f182" fmla="val 884"/>
                    <a:gd name="f183" fmla="val 892"/>
                    <a:gd name="f184" fmla="val 838"/>
                    <a:gd name="f185" fmla="val 416"/>
                    <a:gd name="f186" fmla="val 418"/>
                    <a:gd name="f187" fmla="val 834"/>
                    <a:gd name="f188" fmla="val 814"/>
                    <a:gd name="f189" fmla="val 772"/>
                    <a:gd name="f190" fmla="val 750"/>
                    <a:gd name="f191" fmla="val 436"/>
                    <a:gd name="f192" fmla="val 576"/>
                    <a:gd name="f193" fmla="val 444"/>
                    <a:gd name="f194" fmla="val 464"/>
                    <a:gd name="f195" fmla="val 482"/>
                    <a:gd name="f196" fmla="val 552"/>
                    <a:gd name="f197" fmla="val 498"/>
                    <a:gd name="f198" fmla="val 540"/>
                    <a:gd name="f199" fmla="val 534"/>
                    <a:gd name="f200" fmla="val 652"/>
                    <a:gd name="f201" fmla="val 622"/>
                    <a:gd name="f202" fmla="val 654"/>
                    <a:gd name="f203" fmla="val 662"/>
                    <a:gd name="f204" fmla="val 710"/>
                    <a:gd name="f205" fmla="val 732"/>
                    <a:gd name="f206" fmla="val 644"/>
                    <a:gd name="f207" fmla="val 412"/>
                    <a:gd name="f208" fmla="val 546"/>
                    <a:gd name="f209" fmla="val 544"/>
                    <a:gd name="f210" fmla="val 368"/>
                    <a:gd name="f211" fmla="val 348"/>
                    <a:gd name="f212" fmla="val 510"/>
                    <a:gd name="f213" fmla="val 452"/>
                    <a:gd name="f214" fmla="val 390"/>
                    <a:gd name="f215" fmla="val 388"/>
                    <a:gd name="f216" fmla="val 456"/>
                    <a:gd name="f217" fmla="val 484"/>
                    <a:gd name="f218" fmla="+- 0 0 -90"/>
                    <a:gd name="f219" fmla="*/ f4 1 820"/>
                    <a:gd name="f220" fmla="*/ f5 1 936"/>
                    <a:gd name="f221" fmla="+- f8 0 f6"/>
                    <a:gd name="f222" fmla="+- f7 0 f6"/>
                    <a:gd name="f223" fmla="*/ f218 f0 1"/>
                    <a:gd name="f224" fmla="*/ f222 1 820"/>
                    <a:gd name="f225" fmla="*/ f221 1 936"/>
                    <a:gd name="f226" fmla="*/ 678 f222 1"/>
                    <a:gd name="f227" fmla="*/ 610 f221 1"/>
                    <a:gd name="f228" fmla="*/ 656 f222 1"/>
                    <a:gd name="f229" fmla="*/ 598 f221 1"/>
                    <a:gd name="f230" fmla="*/ 514 f222 1"/>
                    <a:gd name="f231" fmla="*/ 512 f221 1"/>
                    <a:gd name="f232" fmla="*/ 522 f222 1"/>
                    <a:gd name="f233" fmla="*/ 468 f221 1"/>
                    <a:gd name="f234" fmla="*/ 564 f222 1"/>
                    <a:gd name="f235" fmla="*/ 414 f221 1"/>
                    <a:gd name="f236" fmla="*/ 684 f222 1"/>
                    <a:gd name="f237" fmla="*/ 324 f221 1"/>
                    <a:gd name="f238" fmla="*/ 736 f222 1"/>
                    <a:gd name="f239" fmla="*/ 292 f221 1"/>
                    <a:gd name="f240" fmla="*/ 744 f222 1"/>
                    <a:gd name="f241" fmla="*/ 196 f221 1"/>
                    <a:gd name="f242" fmla="*/ 696 f222 1"/>
                    <a:gd name="f243" fmla="*/ 198 f221 1"/>
                    <a:gd name="f244" fmla="*/ 536 f222 1"/>
                    <a:gd name="f245" fmla="*/ 364 f221 1"/>
                    <a:gd name="f246" fmla="*/ 486 f222 1"/>
                    <a:gd name="f247" fmla="*/ 384 f221 1"/>
                    <a:gd name="f248" fmla="*/ 428 f222 1"/>
                    <a:gd name="f249" fmla="*/ 356 f221 1"/>
                    <a:gd name="f250" fmla="*/ 508 f222 1"/>
                    <a:gd name="f251" fmla="*/ 92 f221 1"/>
                    <a:gd name="f252" fmla="*/ 50 f221 1"/>
                    <a:gd name="f253" fmla="*/ 404 f222 1"/>
                    <a:gd name="f254" fmla="*/ 0 f221 1"/>
                    <a:gd name="f255" fmla="*/ 402 f222 1"/>
                    <a:gd name="f256" fmla="*/ 120 f221 1"/>
                    <a:gd name="f257" fmla="*/ 400 f222 1"/>
                    <a:gd name="f258" fmla="*/ 184 f221 1"/>
                    <a:gd name="f259" fmla="*/ 398 f222 1"/>
                    <a:gd name="f260" fmla="*/ 340 f222 1"/>
                    <a:gd name="f261" fmla="*/ 382 f221 1"/>
                    <a:gd name="f262" fmla="*/ 168 f222 1"/>
                    <a:gd name="f263" fmla="*/ 312 f221 1"/>
                    <a:gd name="f264" fmla="*/ 112 f222 1"/>
                    <a:gd name="f265" fmla="*/ 280 f221 1"/>
                    <a:gd name="f266" fmla="*/ 10 f222 1"/>
                    <a:gd name="f267" fmla="*/ 224 f221 1"/>
                    <a:gd name="f268" fmla="*/ 36 f222 1"/>
                    <a:gd name="f269" fmla="*/ 266 f222 1"/>
                    <a:gd name="f270" fmla="*/ 398 f221 1"/>
                    <a:gd name="f271" fmla="*/ 302 f222 1"/>
                    <a:gd name="f272" fmla="*/ 264 f222 1"/>
                    <a:gd name="f273" fmla="*/ 532 f221 1"/>
                    <a:gd name="f274" fmla="*/ 34 f222 1"/>
                    <a:gd name="f275" fmla="*/ 580 f221 1"/>
                    <a:gd name="f276" fmla="*/ 8 f222 1"/>
                    <a:gd name="f277" fmla="*/ 620 f221 1"/>
                    <a:gd name="f278" fmla="*/ 96 f222 1"/>
                    <a:gd name="f279" fmla="*/ 658 f221 1"/>
                    <a:gd name="f280" fmla="*/ 152 f222 1"/>
                    <a:gd name="f281" fmla="*/ 628 f221 1"/>
                    <a:gd name="f282" fmla="*/ 174 f222 1"/>
                    <a:gd name="f283" fmla="*/ 616 f221 1"/>
                    <a:gd name="f284" fmla="*/ 324 f222 1"/>
                    <a:gd name="f285" fmla="*/ 392 f222 1"/>
                    <a:gd name="f286" fmla="*/ 574 f221 1"/>
                    <a:gd name="f287" fmla="*/ 312 f222 1"/>
                    <a:gd name="f288" fmla="*/ 842 f221 1"/>
                    <a:gd name="f289" fmla="*/ 334 f222 1"/>
                    <a:gd name="f290" fmla="*/ 884 f221 1"/>
                    <a:gd name="f291" fmla="*/ 416 f222 1"/>
                    <a:gd name="f292" fmla="*/ 936 f221 1"/>
                    <a:gd name="f293" fmla="*/ 420 f222 1"/>
                    <a:gd name="f294" fmla="*/ 814 f221 1"/>
                    <a:gd name="f295" fmla="*/ 750 f221 1"/>
                    <a:gd name="f296" fmla="*/ 424 f222 1"/>
                    <a:gd name="f297" fmla="*/ 576 f221 1"/>
                    <a:gd name="f298" fmla="*/ 482 f222 1"/>
                    <a:gd name="f299" fmla="*/ 552 f221 1"/>
                    <a:gd name="f300" fmla="*/ 652 f222 1"/>
                    <a:gd name="f301" fmla="*/ 622 f221 1"/>
                    <a:gd name="f302" fmla="*/ 708 f222 1"/>
                    <a:gd name="f303" fmla="*/ 654 f221 1"/>
                    <a:gd name="f304" fmla="*/ 812 f222 1"/>
                    <a:gd name="f305" fmla="*/ 710 f221 1"/>
                    <a:gd name="f306" fmla="*/ 412 f222 1"/>
                    <a:gd name="f307" fmla="*/ 546 f221 1"/>
                    <a:gd name="f308" fmla="*/ 368 f222 1"/>
                    <a:gd name="f309" fmla="*/ 336 f222 1"/>
                    <a:gd name="f310" fmla="*/ 482 f221 1"/>
                    <a:gd name="f311" fmla="*/ 436 f221 1"/>
                    <a:gd name="f312" fmla="*/ 382 f222 1"/>
                    <a:gd name="f313" fmla="*/ 394 f221 1"/>
                    <a:gd name="f314" fmla="*/ 390 f221 1"/>
                    <a:gd name="f315" fmla="*/ 478 f222 1"/>
                    <a:gd name="f316" fmla="*/ 424 f221 1"/>
                    <a:gd name="f317" fmla="*/ 490 f222 1"/>
                    <a:gd name="f318" fmla="*/ 468 f222 1"/>
                    <a:gd name="f319" fmla="*/ 522 f221 1"/>
                    <a:gd name="f320" fmla="*/ f223 1 f3"/>
                    <a:gd name="f321" fmla="*/ f226 1 820"/>
                    <a:gd name="f322" fmla="*/ f227 1 936"/>
                    <a:gd name="f323" fmla="*/ f228 1 820"/>
                    <a:gd name="f324" fmla="*/ f229 1 936"/>
                    <a:gd name="f325" fmla="*/ f230 1 820"/>
                    <a:gd name="f326" fmla="*/ f231 1 936"/>
                    <a:gd name="f327" fmla="*/ f232 1 820"/>
                    <a:gd name="f328" fmla="*/ f233 1 936"/>
                    <a:gd name="f329" fmla="*/ f234 1 820"/>
                    <a:gd name="f330" fmla="*/ f235 1 936"/>
                    <a:gd name="f331" fmla="*/ f236 1 820"/>
                    <a:gd name="f332" fmla="*/ f237 1 936"/>
                    <a:gd name="f333" fmla="*/ f238 1 820"/>
                    <a:gd name="f334" fmla="*/ f239 1 936"/>
                    <a:gd name="f335" fmla="*/ f240 1 820"/>
                    <a:gd name="f336" fmla="*/ f241 1 936"/>
                    <a:gd name="f337" fmla="*/ f242 1 820"/>
                    <a:gd name="f338" fmla="*/ f243 1 936"/>
                    <a:gd name="f339" fmla="*/ f244 1 820"/>
                    <a:gd name="f340" fmla="*/ f245 1 936"/>
                    <a:gd name="f341" fmla="*/ f246 1 820"/>
                    <a:gd name="f342" fmla="*/ f247 1 936"/>
                    <a:gd name="f343" fmla="*/ f248 1 820"/>
                    <a:gd name="f344" fmla="*/ f249 1 936"/>
                    <a:gd name="f345" fmla="*/ f250 1 820"/>
                    <a:gd name="f346" fmla="*/ f251 1 936"/>
                    <a:gd name="f347" fmla="*/ f252 1 936"/>
                    <a:gd name="f348" fmla="*/ f253 1 820"/>
                    <a:gd name="f349" fmla="*/ f254 1 936"/>
                    <a:gd name="f350" fmla="*/ f255 1 820"/>
                    <a:gd name="f351" fmla="*/ f256 1 936"/>
                    <a:gd name="f352" fmla="*/ f257 1 820"/>
                    <a:gd name="f353" fmla="*/ f258 1 936"/>
                    <a:gd name="f354" fmla="*/ f259 1 820"/>
                    <a:gd name="f355" fmla="*/ f260 1 820"/>
                    <a:gd name="f356" fmla="*/ f261 1 936"/>
                    <a:gd name="f357" fmla="*/ f262 1 820"/>
                    <a:gd name="f358" fmla="*/ f263 1 936"/>
                    <a:gd name="f359" fmla="*/ f264 1 820"/>
                    <a:gd name="f360" fmla="*/ f265 1 936"/>
                    <a:gd name="f361" fmla="*/ f266 1 820"/>
                    <a:gd name="f362" fmla="*/ f267 1 936"/>
                    <a:gd name="f363" fmla="*/ f268 1 820"/>
                    <a:gd name="f364" fmla="*/ f269 1 820"/>
                    <a:gd name="f365" fmla="*/ f270 1 936"/>
                    <a:gd name="f366" fmla="*/ f271 1 820"/>
                    <a:gd name="f367" fmla="*/ f272 1 820"/>
                    <a:gd name="f368" fmla="*/ f273 1 936"/>
                    <a:gd name="f369" fmla="*/ f274 1 820"/>
                    <a:gd name="f370" fmla="*/ f275 1 936"/>
                    <a:gd name="f371" fmla="*/ f276 1 820"/>
                    <a:gd name="f372" fmla="*/ f277 1 936"/>
                    <a:gd name="f373" fmla="*/ f278 1 820"/>
                    <a:gd name="f374" fmla="*/ f279 1 936"/>
                    <a:gd name="f375" fmla="*/ f280 1 820"/>
                    <a:gd name="f376" fmla="*/ f281 1 936"/>
                    <a:gd name="f377" fmla="*/ f282 1 820"/>
                    <a:gd name="f378" fmla="*/ f283 1 936"/>
                    <a:gd name="f379" fmla="*/ f284 1 820"/>
                    <a:gd name="f380" fmla="*/ f285 1 820"/>
                    <a:gd name="f381" fmla="*/ f286 1 936"/>
                    <a:gd name="f382" fmla="*/ f287 1 820"/>
                    <a:gd name="f383" fmla="*/ f288 1 936"/>
                    <a:gd name="f384" fmla="*/ f289 1 820"/>
                    <a:gd name="f385" fmla="*/ f290 1 936"/>
                    <a:gd name="f386" fmla="*/ f291 1 820"/>
                    <a:gd name="f387" fmla="*/ f292 1 936"/>
                    <a:gd name="f388" fmla="*/ f293 1 820"/>
                    <a:gd name="f389" fmla="*/ f294 1 936"/>
                    <a:gd name="f390" fmla="*/ f295 1 936"/>
                    <a:gd name="f391" fmla="*/ f296 1 820"/>
                    <a:gd name="f392" fmla="*/ f297 1 936"/>
                    <a:gd name="f393" fmla="*/ f298 1 820"/>
                    <a:gd name="f394" fmla="*/ f299 1 936"/>
                    <a:gd name="f395" fmla="*/ f300 1 820"/>
                    <a:gd name="f396" fmla="*/ f301 1 936"/>
                    <a:gd name="f397" fmla="*/ f302 1 820"/>
                    <a:gd name="f398" fmla="*/ f303 1 936"/>
                    <a:gd name="f399" fmla="*/ f304 1 820"/>
                    <a:gd name="f400" fmla="*/ f305 1 936"/>
                    <a:gd name="f401" fmla="*/ f306 1 820"/>
                    <a:gd name="f402" fmla="*/ f307 1 936"/>
                    <a:gd name="f403" fmla="*/ f308 1 820"/>
                    <a:gd name="f404" fmla="*/ f309 1 820"/>
                    <a:gd name="f405" fmla="*/ f310 1 936"/>
                    <a:gd name="f406" fmla="*/ f311 1 936"/>
                    <a:gd name="f407" fmla="*/ f312 1 820"/>
                    <a:gd name="f408" fmla="*/ f313 1 936"/>
                    <a:gd name="f409" fmla="*/ f314 1 936"/>
                    <a:gd name="f410" fmla="*/ f315 1 820"/>
                    <a:gd name="f411" fmla="*/ f316 1 936"/>
                    <a:gd name="f412" fmla="*/ f317 1 820"/>
                    <a:gd name="f413" fmla="*/ f318 1 820"/>
                    <a:gd name="f414" fmla="*/ f319 1 936"/>
                    <a:gd name="f415" fmla="*/ 0 1 f224"/>
                    <a:gd name="f416" fmla="*/ f7 1 f224"/>
                    <a:gd name="f417" fmla="*/ 0 1 f225"/>
                    <a:gd name="f418" fmla="*/ f8 1 f225"/>
                    <a:gd name="f419" fmla="+- f320 0 f1"/>
                    <a:gd name="f420" fmla="*/ f321 1 f224"/>
                    <a:gd name="f421" fmla="*/ f322 1 f225"/>
                    <a:gd name="f422" fmla="*/ f323 1 f224"/>
                    <a:gd name="f423" fmla="*/ f324 1 f225"/>
                    <a:gd name="f424" fmla="*/ f325 1 f224"/>
                    <a:gd name="f425" fmla="*/ f326 1 f225"/>
                    <a:gd name="f426" fmla="*/ f327 1 f224"/>
                    <a:gd name="f427" fmla="*/ f328 1 f225"/>
                    <a:gd name="f428" fmla="*/ f329 1 f224"/>
                    <a:gd name="f429" fmla="*/ f330 1 f225"/>
                    <a:gd name="f430" fmla="*/ f331 1 f224"/>
                    <a:gd name="f431" fmla="*/ f332 1 f225"/>
                    <a:gd name="f432" fmla="*/ f333 1 f224"/>
                    <a:gd name="f433" fmla="*/ f334 1 f225"/>
                    <a:gd name="f434" fmla="*/ f335 1 f224"/>
                    <a:gd name="f435" fmla="*/ f336 1 f225"/>
                    <a:gd name="f436" fmla="*/ f337 1 f224"/>
                    <a:gd name="f437" fmla="*/ f338 1 f225"/>
                    <a:gd name="f438" fmla="*/ f339 1 f224"/>
                    <a:gd name="f439" fmla="*/ f340 1 f225"/>
                    <a:gd name="f440" fmla="*/ f341 1 f224"/>
                    <a:gd name="f441" fmla="*/ f342 1 f225"/>
                    <a:gd name="f442" fmla="*/ f343 1 f224"/>
                    <a:gd name="f443" fmla="*/ f344 1 f225"/>
                    <a:gd name="f444" fmla="*/ f345 1 f224"/>
                    <a:gd name="f445" fmla="*/ f346 1 f225"/>
                    <a:gd name="f446" fmla="*/ f347 1 f225"/>
                    <a:gd name="f447" fmla="*/ f348 1 f224"/>
                    <a:gd name="f448" fmla="*/ f349 1 f225"/>
                    <a:gd name="f449" fmla="*/ f350 1 f224"/>
                    <a:gd name="f450" fmla="*/ f351 1 f225"/>
                    <a:gd name="f451" fmla="*/ f352 1 f224"/>
                    <a:gd name="f452" fmla="*/ f353 1 f225"/>
                    <a:gd name="f453" fmla="*/ f354 1 f224"/>
                    <a:gd name="f454" fmla="*/ f355 1 f224"/>
                    <a:gd name="f455" fmla="*/ f356 1 f225"/>
                    <a:gd name="f456" fmla="*/ f357 1 f224"/>
                    <a:gd name="f457" fmla="*/ f358 1 f225"/>
                    <a:gd name="f458" fmla="*/ f359 1 f224"/>
                    <a:gd name="f459" fmla="*/ f360 1 f225"/>
                    <a:gd name="f460" fmla="*/ f361 1 f224"/>
                    <a:gd name="f461" fmla="*/ f362 1 f225"/>
                    <a:gd name="f462" fmla="*/ f363 1 f224"/>
                    <a:gd name="f463" fmla="*/ f364 1 f224"/>
                    <a:gd name="f464" fmla="*/ f365 1 f225"/>
                    <a:gd name="f465" fmla="*/ f366 1 f224"/>
                    <a:gd name="f466" fmla="*/ f367 1 f224"/>
                    <a:gd name="f467" fmla="*/ f368 1 f225"/>
                    <a:gd name="f468" fmla="*/ f369 1 f224"/>
                    <a:gd name="f469" fmla="*/ f370 1 f225"/>
                    <a:gd name="f470" fmla="*/ f371 1 f224"/>
                    <a:gd name="f471" fmla="*/ f372 1 f225"/>
                    <a:gd name="f472" fmla="*/ f373 1 f224"/>
                    <a:gd name="f473" fmla="*/ f374 1 f225"/>
                    <a:gd name="f474" fmla="*/ f375 1 f224"/>
                    <a:gd name="f475" fmla="*/ f376 1 f225"/>
                    <a:gd name="f476" fmla="*/ f377 1 f224"/>
                    <a:gd name="f477" fmla="*/ f378 1 f225"/>
                    <a:gd name="f478" fmla="*/ f379 1 f224"/>
                    <a:gd name="f479" fmla="*/ f380 1 f224"/>
                    <a:gd name="f480" fmla="*/ f381 1 f225"/>
                    <a:gd name="f481" fmla="*/ f382 1 f224"/>
                    <a:gd name="f482" fmla="*/ f383 1 f225"/>
                    <a:gd name="f483" fmla="*/ f384 1 f224"/>
                    <a:gd name="f484" fmla="*/ f385 1 f225"/>
                    <a:gd name="f485" fmla="*/ f386 1 f224"/>
                    <a:gd name="f486" fmla="*/ f387 1 f225"/>
                    <a:gd name="f487" fmla="*/ f388 1 f224"/>
                    <a:gd name="f488" fmla="*/ f389 1 f225"/>
                    <a:gd name="f489" fmla="*/ f390 1 f225"/>
                    <a:gd name="f490" fmla="*/ f391 1 f224"/>
                    <a:gd name="f491" fmla="*/ f392 1 f225"/>
                    <a:gd name="f492" fmla="*/ f393 1 f224"/>
                    <a:gd name="f493" fmla="*/ f394 1 f225"/>
                    <a:gd name="f494" fmla="*/ f395 1 f224"/>
                    <a:gd name="f495" fmla="*/ f396 1 f225"/>
                    <a:gd name="f496" fmla="*/ f397 1 f224"/>
                    <a:gd name="f497" fmla="*/ f398 1 f225"/>
                    <a:gd name="f498" fmla="*/ f399 1 f224"/>
                    <a:gd name="f499" fmla="*/ f400 1 f225"/>
                    <a:gd name="f500" fmla="*/ f401 1 f224"/>
                    <a:gd name="f501" fmla="*/ f402 1 f225"/>
                    <a:gd name="f502" fmla="*/ f403 1 f224"/>
                    <a:gd name="f503" fmla="*/ f404 1 f224"/>
                    <a:gd name="f504" fmla="*/ f405 1 f225"/>
                    <a:gd name="f505" fmla="*/ f406 1 f225"/>
                    <a:gd name="f506" fmla="*/ f407 1 f224"/>
                    <a:gd name="f507" fmla="*/ f408 1 f225"/>
                    <a:gd name="f508" fmla="*/ f409 1 f225"/>
                    <a:gd name="f509" fmla="*/ f410 1 f224"/>
                    <a:gd name="f510" fmla="*/ f411 1 f225"/>
                    <a:gd name="f511" fmla="*/ f412 1 f224"/>
                    <a:gd name="f512" fmla="*/ f413 1 f224"/>
                    <a:gd name="f513" fmla="*/ f414 1 f225"/>
                    <a:gd name="f514" fmla="*/ f415 f219 1"/>
                    <a:gd name="f515" fmla="*/ f416 f219 1"/>
                    <a:gd name="f516" fmla="*/ f418 f220 1"/>
                    <a:gd name="f517" fmla="*/ f417 f220 1"/>
                    <a:gd name="f518" fmla="*/ f420 f219 1"/>
                    <a:gd name="f519" fmla="*/ f421 f220 1"/>
                    <a:gd name="f520" fmla="*/ f422 f219 1"/>
                    <a:gd name="f521" fmla="*/ f423 f220 1"/>
                    <a:gd name="f522" fmla="*/ f424 f219 1"/>
                    <a:gd name="f523" fmla="*/ f425 f220 1"/>
                    <a:gd name="f524" fmla="*/ f426 f219 1"/>
                    <a:gd name="f525" fmla="*/ f427 f220 1"/>
                    <a:gd name="f526" fmla="*/ f428 f219 1"/>
                    <a:gd name="f527" fmla="*/ f429 f220 1"/>
                    <a:gd name="f528" fmla="*/ f430 f219 1"/>
                    <a:gd name="f529" fmla="*/ f431 f220 1"/>
                    <a:gd name="f530" fmla="*/ f432 f219 1"/>
                    <a:gd name="f531" fmla="*/ f433 f220 1"/>
                    <a:gd name="f532" fmla="*/ f434 f219 1"/>
                    <a:gd name="f533" fmla="*/ f435 f220 1"/>
                    <a:gd name="f534" fmla="*/ f436 f219 1"/>
                    <a:gd name="f535" fmla="*/ f437 f220 1"/>
                    <a:gd name="f536" fmla="*/ f438 f219 1"/>
                    <a:gd name="f537" fmla="*/ f439 f220 1"/>
                    <a:gd name="f538" fmla="*/ f440 f219 1"/>
                    <a:gd name="f539" fmla="*/ f441 f220 1"/>
                    <a:gd name="f540" fmla="*/ f442 f219 1"/>
                    <a:gd name="f541" fmla="*/ f443 f220 1"/>
                    <a:gd name="f542" fmla="*/ f444 f219 1"/>
                    <a:gd name="f543" fmla="*/ f445 f220 1"/>
                    <a:gd name="f544" fmla="*/ f446 f220 1"/>
                    <a:gd name="f545" fmla="*/ f447 f219 1"/>
                    <a:gd name="f546" fmla="*/ f448 f220 1"/>
                    <a:gd name="f547" fmla="*/ f449 f219 1"/>
                    <a:gd name="f548" fmla="*/ f450 f220 1"/>
                    <a:gd name="f549" fmla="*/ f451 f219 1"/>
                    <a:gd name="f550" fmla="*/ f452 f220 1"/>
                    <a:gd name="f551" fmla="*/ f453 f219 1"/>
                    <a:gd name="f552" fmla="*/ f454 f219 1"/>
                    <a:gd name="f553" fmla="*/ f455 f220 1"/>
                    <a:gd name="f554" fmla="*/ f456 f219 1"/>
                    <a:gd name="f555" fmla="*/ f457 f220 1"/>
                    <a:gd name="f556" fmla="*/ f458 f219 1"/>
                    <a:gd name="f557" fmla="*/ f459 f220 1"/>
                    <a:gd name="f558" fmla="*/ f460 f219 1"/>
                    <a:gd name="f559" fmla="*/ f461 f220 1"/>
                    <a:gd name="f560" fmla="*/ f462 f219 1"/>
                    <a:gd name="f561" fmla="*/ f463 f219 1"/>
                    <a:gd name="f562" fmla="*/ f464 f220 1"/>
                    <a:gd name="f563" fmla="*/ f465 f219 1"/>
                    <a:gd name="f564" fmla="*/ f466 f219 1"/>
                    <a:gd name="f565" fmla="*/ f467 f220 1"/>
                    <a:gd name="f566" fmla="*/ f468 f219 1"/>
                    <a:gd name="f567" fmla="*/ f469 f220 1"/>
                    <a:gd name="f568" fmla="*/ f470 f219 1"/>
                    <a:gd name="f569" fmla="*/ f471 f220 1"/>
                    <a:gd name="f570" fmla="*/ f472 f219 1"/>
                    <a:gd name="f571" fmla="*/ f473 f220 1"/>
                    <a:gd name="f572" fmla="*/ f474 f219 1"/>
                    <a:gd name="f573" fmla="*/ f475 f220 1"/>
                    <a:gd name="f574" fmla="*/ f476 f219 1"/>
                    <a:gd name="f575" fmla="*/ f477 f220 1"/>
                    <a:gd name="f576" fmla="*/ f478 f219 1"/>
                    <a:gd name="f577" fmla="*/ f479 f219 1"/>
                    <a:gd name="f578" fmla="*/ f480 f220 1"/>
                    <a:gd name="f579" fmla="*/ f481 f219 1"/>
                    <a:gd name="f580" fmla="*/ f482 f220 1"/>
                    <a:gd name="f581" fmla="*/ f483 f219 1"/>
                    <a:gd name="f582" fmla="*/ f484 f220 1"/>
                    <a:gd name="f583" fmla="*/ f485 f219 1"/>
                    <a:gd name="f584" fmla="*/ f486 f220 1"/>
                    <a:gd name="f585" fmla="*/ f487 f219 1"/>
                    <a:gd name="f586" fmla="*/ f488 f220 1"/>
                    <a:gd name="f587" fmla="*/ f489 f220 1"/>
                    <a:gd name="f588" fmla="*/ f490 f219 1"/>
                    <a:gd name="f589" fmla="*/ f491 f220 1"/>
                    <a:gd name="f590" fmla="*/ f492 f219 1"/>
                    <a:gd name="f591" fmla="*/ f493 f220 1"/>
                    <a:gd name="f592" fmla="*/ f494 f219 1"/>
                    <a:gd name="f593" fmla="*/ f495 f220 1"/>
                    <a:gd name="f594" fmla="*/ f496 f219 1"/>
                    <a:gd name="f595" fmla="*/ f497 f220 1"/>
                    <a:gd name="f596" fmla="*/ f498 f219 1"/>
                    <a:gd name="f597" fmla="*/ f499 f220 1"/>
                    <a:gd name="f598" fmla="*/ f500 f219 1"/>
                    <a:gd name="f599" fmla="*/ f501 f220 1"/>
                    <a:gd name="f600" fmla="*/ f502 f219 1"/>
                    <a:gd name="f601" fmla="*/ f503 f219 1"/>
                    <a:gd name="f602" fmla="*/ f504 f220 1"/>
                    <a:gd name="f603" fmla="*/ f505 f220 1"/>
                    <a:gd name="f604" fmla="*/ f506 f219 1"/>
                    <a:gd name="f605" fmla="*/ f507 f220 1"/>
                    <a:gd name="f606" fmla="*/ f508 f220 1"/>
                    <a:gd name="f607" fmla="*/ f509 f219 1"/>
                    <a:gd name="f608" fmla="*/ f510 f220 1"/>
                    <a:gd name="f609" fmla="*/ f511 f219 1"/>
                    <a:gd name="f610" fmla="*/ f512 f219 1"/>
                    <a:gd name="f611" fmla="*/ f513 f220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419">
                      <a:pos x="f518" y="f519"/>
                    </a:cxn>
                    <a:cxn ang="f419">
                      <a:pos x="f520" y="f521"/>
                    </a:cxn>
                    <a:cxn ang="f419">
                      <a:pos x="f522" y="f523"/>
                    </a:cxn>
                    <a:cxn ang="f419">
                      <a:pos x="f524" y="f525"/>
                    </a:cxn>
                    <a:cxn ang="f419">
                      <a:pos x="f526" y="f527"/>
                    </a:cxn>
                    <a:cxn ang="f419">
                      <a:pos x="f528" y="f529"/>
                    </a:cxn>
                    <a:cxn ang="f419">
                      <a:pos x="f530" y="f531"/>
                    </a:cxn>
                    <a:cxn ang="f419">
                      <a:pos x="f532" y="f533"/>
                    </a:cxn>
                    <a:cxn ang="f419">
                      <a:pos x="f534" y="f535"/>
                    </a:cxn>
                    <a:cxn ang="f419">
                      <a:pos x="f536" y="f537"/>
                    </a:cxn>
                    <a:cxn ang="f419">
                      <a:pos x="f538" y="f539"/>
                    </a:cxn>
                    <a:cxn ang="f419">
                      <a:pos x="f540" y="f541"/>
                    </a:cxn>
                    <a:cxn ang="f419">
                      <a:pos x="f542" y="f543"/>
                    </a:cxn>
                    <a:cxn ang="f419">
                      <a:pos x="f538" y="f544"/>
                    </a:cxn>
                    <a:cxn ang="f419">
                      <a:pos x="f545" y="f546"/>
                    </a:cxn>
                    <a:cxn ang="f419">
                      <a:pos x="f547" y="f548"/>
                    </a:cxn>
                    <a:cxn ang="f419">
                      <a:pos x="f549" y="f550"/>
                    </a:cxn>
                    <a:cxn ang="f419">
                      <a:pos x="f551" y="f541"/>
                    </a:cxn>
                    <a:cxn ang="f419">
                      <a:pos x="f552" y="f553"/>
                    </a:cxn>
                    <a:cxn ang="f419">
                      <a:pos x="f554" y="f555"/>
                    </a:cxn>
                    <a:cxn ang="f419">
                      <a:pos x="f556" y="f557"/>
                    </a:cxn>
                    <a:cxn ang="f419">
                      <a:pos x="f558" y="f559"/>
                    </a:cxn>
                    <a:cxn ang="f419">
                      <a:pos x="f558" y="f529"/>
                    </a:cxn>
                    <a:cxn ang="f419">
                      <a:pos x="f560" y="f537"/>
                    </a:cxn>
                    <a:cxn ang="f419">
                      <a:pos x="f561" y="f562"/>
                    </a:cxn>
                    <a:cxn ang="f419">
                      <a:pos x="f563" y="f525"/>
                    </a:cxn>
                    <a:cxn ang="f419">
                      <a:pos x="f564" y="f565"/>
                    </a:cxn>
                    <a:cxn ang="f419">
                      <a:pos x="f566" y="f567"/>
                    </a:cxn>
                    <a:cxn ang="f419">
                      <a:pos x="f568" y="f569"/>
                    </a:cxn>
                    <a:cxn ang="f419">
                      <a:pos x="f570" y="f571"/>
                    </a:cxn>
                    <a:cxn ang="f419">
                      <a:pos x="f572" y="f573"/>
                    </a:cxn>
                    <a:cxn ang="f419">
                      <a:pos x="f574" y="f575"/>
                    </a:cxn>
                    <a:cxn ang="f419">
                      <a:pos x="f576" y="f565"/>
                    </a:cxn>
                    <a:cxn ang="f419">
                      <a:pos x="f577" y="f578"/>
                    </a:cxn>
                    <a:cxn ang="f419">
                      <a:pos x="f579" y="f580"/>
                    </a:cxn>
                    <a:cxn ang="f419">
                      <a:pos x="f581" y="f582"/>
                    </a:cxn>
                    <a:cxn ang="f419">
                      <a:pos x="f583" y="f584"/>
                    </a:cxn>
                    <a:cxn ang="f419">
                      <a:pos x="f585" y="f586"/>
                    </a:cxn>
                    <a:cxn ang="f419">
                      <a:pos x="f585" y="f587"/>
                    </a:cxn>
                    <a:cxn ang="f419">
                      <a:pos x="f588" y="f589"/>
                    </a:cxn>
                    <a:cxn ang="f419">
                      <a:pos x="f590" y="f591"/>
                    </a:cxn>
                    <a:cxn ang="f419">
                      <a:pos x="f592" y="f593"/>
                    </a:cxn>
                    <a:cxn ang="f419">
                      <a:pos x="f594" y="f595"/>
                    </a:cxn>
                    <a:cxn ang="f419">
                      <a:pos x="f596" y="f597"/>
                    </a:cxn>
                    <a:cxn ang="f419">
                      <a:pos x="f598" y="f599"/>
                    </a:cxn>
                    <a:cxn ang="f419">
                      <a:pos x="f600" y="f565"/>
                    </a:cxn>
                    <a:cxn ang="f419">
                      <a:pos x="f601" y="f602"/>
                    </a:cxn>
                    <a:cxn ang="f419">
                      <a:pos x="f552" y="f603"/>
                    </a:cxn>
                    <a:cxn ang="f419">
                      <a:pos x="f604" y="f605"/>
                    </a:cxn>
                    <a:cxn ang="f419">
                      <a:pos x="f540" y="f606"/>
                    </a:cxn>
                    <a:cxn ang="f419">
                      <a:pos x="f607" y="f608"/>
                    </a:cxn>
                    <a:cxn ang="f419">
                      <a:pos x="f609" y="f525"/>
                    </a:cxn>
                    <a:cxn ang="f419">
                      <a:pos x="f610" y="f611"/>
                    </a:cxn>
                    <a:cxn ang="f419">
                      <a:pos x="f598" y="f599"/>
                    </a:cxn>
                  </a:cxnLst>
                  <a:rect l="f514" t="f517" r="f515" b="f516"/>
                  <a:pathLst>
                    <a:path w="820" h="936">
                      <a:moveTo>
                        <a:pt x="f9" y="f10"/>
                      </a:moveTo>
                      <a:lnTo>
                        <a:pt x="f11" y="f12"/>
                      </a:lnTo>
                      <a:lnTo>
                        <a:pt x="f13" y="f14"/>
                      </a:lnTo>
                      <a:lnTo>
                        <a:pt x="f15" y="f12"/>
                      </a:lnTo>
                      <a:lnTo>
                        <a:pt x="f16" y="f17"/>
                      </a:lnTo>
                      <a:lnTo>
                        <a:pt x="f18" y="f19"/>
                      </a:lnTo>
                      <a:lnTo>
                        <a:pt x="f20" y="f21"/>
                      </a:lnTo>
                      <a:lnTo>
                        <a:pt x="f22" y="f23"/>
                      </a:lnTo>
                      <a:lnTo>
                        <a:pt x="f24" y="f25"/>
                      </a:lnTo>
                      <a:lnTo>
                        <a:pt x="f26" y="f27"/>
                      </a:lnTo>
                      <a:lnTo>
                        <a:pt x="f28" y="f29"/>
                      </a:lnTo>
                      <a:lnTo>
                        <a:pt x="f28" y="f29"/>
                      </a:lnTo>
                      <a:lnTo>
                        <a:pt x="f30" y="f31"/>
                      </a:lnTo>
                      <a:lnTo>
                        <a:pt x="f32" y="f33"/>
                      </a:lnTo>
                      <a:lnTo>
                        <a:pt x="f32" y="f34"/>
                      </a:lnTo>
                      <a:lnTo>
                        <a:pt x="f32" y="f34"/>
                      </a:lnTo>
                      <a:lnTo>
                        <a:pt x="f30" y="f35"/>
                      </a:lnTo>
                      <a:lnTo>
                        <a:pt x="f36" y="f37"/>
                      </a:lnTo>
                      <a:lnTo>
                        <a:pt x="f38" y="f39"/>
                      </a:lnTo>
                      <a:lnTo>
                        <a:pt x="f40" y="f41"/>
                      </a:lnTo>
                      <a:lnTo>
                        <a:pt x="f42" y="f43"/>
                      </a:lnTo>
                      <a:lnTo>
                        <a:pt x="f18" y="f44"/>
                      </a:lnTo>
                      <a:lnTo>
                        <a:pt x="f16" y="f45"/>
                      </a:lnTo>
                      <a:lnTo>
                        <a:pt x="f46" y="f47"/>
                      </a:lnTo>
                      <a:lnTo>
                        <a:pt x="f48" y="f49"/>
                      </a:lnTo>
                      <a:lnTo>
                        <a:pt x="f11" y="f47"/>
                      </a:lnTo>
                      <a:lnTo>
                        <a:pt x="f9" y="f50"/>
                      </a:lnTo>
                      <a:lnTo>
                        <a:pt x="f51" y="f52"/>
                      </a:lnTo>
                      <a:lnTo>
                        <a:pt x="f7" y="f53"/>
                      </a:lnTo>
                      <a:lnTo>
                        <a:pt x="f9" y="f54"/>
                      </a:lnTo>
                      <a:lnTo>
                        <a:pt x="f55" y="f56"/>
                      </a:lnTo>
                      <a:lnTo>
                        <a:pt x="f57" y="f58"/>
                      </a:lnTo>
                      <a:lnTo>
                        <a:pt x="f59" y="f60"/>
                      </a:lnTo>
                      <a:lnTo>
                        <a:pt x="f61" y="f62"/>
                      </a:lnTo>
                      <a:lnTo>
                        <a:pt x="f63" y="f64"/>
                      </a:lnTo>
                      <a:lnTo>
                        <a:pt x="f65" y="f66"/>
                      </a:lnTo>
                      <a:lnTo>
                        <a:pt x="f67" y="f68"/>
                      </a:lnTo>
                      <a:lnTo>
                        <a:pt x="f69" y="f70"/>
                      </a:lnTo>
                      <a:lnTo>
                        <a:pt x="f71" y="f72"/>
                      </a:lnTo>
                      <a:lnTo>
                        <a:pt x="f27" y="f44"/>
                      </a:lnTo>
                      <a:lnTo>
                        <a:pt x="f73" y="f74"/>
                      </a:lnTo>
                      <a:lnTo>
                        <a:pt x="f75" y="f76"/>
                      </a:lnTo>
                      <a:lnTo>
                        <a:pt x="f75" y="f76"/>
                      </a:lnTo>
                      <a:lnTo>
                        <a:pt x="f77" y="f78"/>
                      </a:lnTo>
                      <a:lnTo>
                        <a:pt x="f34" y="f79"/>
                      </a:lnTo>
                      <a:lnTo>
                        <a:pt x="f80" y="f81"/>
                      </a:lnTo>
                      <a:lnTo>
                        <a:pt x="f82" y="f83"/>
                      </a:lnTo>
                      <a:lnTo>
                        <a:pt x="f84" y="f85"/>
                      </a:lnTo>
                      <a:lnTo>
                        <a:pt x="f37" y="f86"/>
                      </a:lnTo>
                      <a:lnTo>
                        <a:pt x="f87" y="f86"/>
                      </a:lnTo>
                      <a:lnTo>
                        <a:pt x="f88" y="f89"/>
                      </a:lnTo>
                      <a:lnTo>
                        <a:pt x="f90" y="f91"/>
                      </a:lnTo>
                      <a:lnTo>
                        <a:pt x="f92" y="f93"/>
                      </a:lnTo>
                      <a:lnTo>
                        <a:pt x="f88" y="f94"/>
                      </a:lnTo>
                      <a:lnTo>
                        <a:pt x="f95" y="f96"/>
                      </a:lnTo>
                      <a:lnTo>
                        <a:pt x="f77" y="f97"/>
                      </a:lnTo>
                      <a:lnTo>
                        <a:pt x="f33" y="f98"/>
                      </a:lnTo>
                      <a:lnTo>
                        <a:pt x="f95" y="f99"/>
                      </a:lnTo>
                      <a:lnTo>
                        <a:pt x="f100" y="f6"/>
                      </a:lnTo>
                      <a:lnTo>
                        <a:pt x="f101" y="f6"/>
                      </a:lnTo>
                      <a:lnTo>
                        <a:pt x="f39" y="f102"/>
                      </a:lnTo>
                      <a:lnTo>
                        <a:pt x="f103" y="f98"/>
                      </a:lnTo>
                      <a:lnTo>
                        <a:pt x="f104" y="f97"/>
                      </a:lnTo>
                      <a:lnTo>
                        <a:pt x="f39" y="f105"/>
                      </a:lnTo>
                      <a:lnTo>
                        <a:pt x="f76" y="f106"/>
                      </a:lnTo>
                      <a:lnTo>
                        <a:pt x="f72" y="f93"/>
                      </a:lnTo>
                      <a:lnTo>
                        <a:pt x="f107" y="f91"/>
                      </a:lnTo>
                      <a:lnTo>
                        <a:pt x="f76" y="f108"/>
                      </a:lnTo>
                      <a:lnTo>
                        <a:pt x="f76" y="f109"/>
                      </a:lnTo>
                      <a:lnTo>
                        <a:pt x="f78" y="f86"/>
                      </a:lnTo>
                      <a:lnTo>
                        <a:pt x="f110" y="f86"/>
                      </a:lnTo>
                      <a:lnTo>
                        <a:pt x="f110" y="f85"/>
                      </a:lnTo>
                      <a:lnTo>
                        <a:pt x="f110" y="f85"/>
                      </a:lnTo>
                      <a:lnTo>
                        <a:pt x="f74" y="f81"/>
                      </a:lnTo>
                      <a:lnTo>
                        <a:pt x="f83" y="f111"/>
                      </a:lnTo>
                      <a:lnTo>
                        <a:pt x="f112" y="f113"/>
                      </a:lnTo>
                      <a:lnTo>
                        <a:pt x="f114" y="f110"/>
                      </a:lnTo>
                      <a:lnTo>
                        <a:pt x="f115" y="f79"/>
                      </a:lnTo>
                      <a:lnTo>
                        <a:pt x="f62" y="f2"/>
                      </a:lnTo>
                      <a:lnTo>
                        <a:pt x="f116" y="f107"/>
                      </a:lnTo>
                      <a:lnTo>
                        <a:pt x="f117" y="f68"/>
                      </a:lnTo>
                      <a:lnTo>
                        <a:pt x="f118" y="f66"/>
                      </a:lnTo>
                      <a:lnTo>
                        <a:pt x="f119" y="f49"/>
                      </a:lnTo>
                      <a:lnTo>
                        <a:pt x="f120" y="f115"/>
                      </a:lnTo>
                      <a:lnTo>
                        <a:pt x="f121" y="f60"/>
                      </a:lnTo>
                      <a:lnTo>
                        <a:pt x="f122" y="f58"/>
                      </a:lnTo>
                      <a:lnTo>
                        <a:pt x="f123" y="f124"/>
                      </a:lnTo>
                      <a:lnTo>
                        <a:pt x="f125" y="f126"/>
                      </a:lnTo>
                      <a:lnTo>
                        <a:pt x="f127" y="f128"/>
                      </a:lnTo>
                      <a:lnTo>
                        <a:pt x="f129" y="f52"/>
                      </a:lnTo>
                      <a:lnTo>
                        <a:pt x="f130" y="f50"/>
                      </a:lnTo>
                      <a:lnTo>
                        <a:pt x="f125" y="f47"/>
                      </a:lnTo>
                      <a:lnTo>
                        <a:pt x="f131" y="f132"/>
                      </a:lnTo>
                      <a:lnTo>
                        <a:pt x="f133" y="f47"/>
                      </a:lnTo>
                      <a:lnTo>
                        <a:pt x="f134" y="f45"/>
                      </a:lnTo>
                      <a:lnTo>
                        <a:pt x="f135" y="f44"/>
                      </a:lnTo>
                      <a:lnTo>
                        <a:pt x="f136" y="f104"/>
                      </a:lnTo>
                      <a:lnTo>
                        <a:pt x="f137" y="f43"/>
                      </a:lnTo>
                      <a:lnTo>
                        <a:pt x="f138" y="f139"/>
                      </a:lnTo>
                      <a:lnTo>
                        <a:pt x="f140" y="f110"/>
                      </a:lnTo>
                      <a:lnTo>
                        <a:pt x="f141" y="f88"/>
                      </a:lnTo>
                      <a:lnTo>
                        <a:pt x="f141" y="f88"/>
                      </a:lnTo>
                      <a:lnTo>
                        <a:pt x="f86" y="f35"/>
                      </a:lnTo>
                      <a:lnTo>
                        <a:pt x="f49" y="f34"/>
                      </a:lnTo>
                      <a:lnTo>
                        <a:pt x="f49" y="f34"/>
                      </a:lnTo>
                      <a:lnTo>
                        <a:pt x="f86" y="f77"/>
                      </a:lnTo>
                      <a:lnTo>
                        <a:pt x="f141" y="f142"/>
                      </a:lnTo>
                      <a:lnTo>
                        <a:pt x="f143" y="f144"/>
                      </a:lnTo>
                      <a:lnTo>
                        <a:pt x="f145" y="f30"/>
                      </a:lnTo>
                      <a:lnTo>
                        <a:pt x="f146" y="f23"/>
                      </a:lnTo>
                      <a:lnTo>
                        <a:pt x="f135" y="f19"/>
                      </a:lnTo>
                      <a:lnTo>
                        <a:pt x="f134" y="f17"/>
                      </a:lnTo>
                      <a:lnTo>
                        <a:pt x="f147" y="f12"/>
                      </a:lnTo>
                      <a:lnTo>
                        <a:pt x="f148" y="f149"/>
                      </a:lnTo>
                      <a:lnTo>
                        <a:pt x="f125" y="f12"/>
                      </a:lnTo>
                      <a:lnTo>
                        <a:pt x="f130" y="f10"/>
                      </a:lnTo>
                      <a:lnTo>
                        <a:pt x="f93" y="f150"/>
                      </a:lnTo>
                      <a:lnTo>
                        <a:pt x="f6" y="f151"/>
                      </a:lnTo>
                      <a:lnTo>
                        <a:pt x="f130" y="f152"/>
                      </a:lnTo>
                      <a:lnTo>
                        <a:pt x="f123" y="f153"/>
                      </a:lnTo>
                      <a:lnTo>
                        <a:pt x="f122" y="f154"/>
                      </a:lnTo>
                      <a:lnTo>
                        <a:pt x="f121" y="f155"/>
                      </a:lnTo>
                      <a:lnTo>
                        <a:pt x="f156" y="f157"/>
                      </a:lnTo>
                      <a:lnTo>
                        <a:pt x="f158" y="f159"/>
                      </a:lnTo>
                      <a:lnTo>
                        <a:pt x="f118" y="f154"/>
                      </a:lnTo>
                      <a:lnTo>
                        <a:pt x="f117" y="f160"/>
                      </a:lnTo>
                      <a:lnTo>
                        <a:pt x="f161" y="f162"/>
                      </a:lnTo>
                      <a:lnTo>
                        <a:pt x="f163" y="f164"/>
                      </a:lnTo>
                      <a:lnTo>
                        <a:pt x="f165" y="f19"/>
                      </a:lnTo>
                      <a:lnTo>
                        <a:pt x="f166" y="f38"/>
                      </a:lnTo>
                      <a:lnTo>
                        <a:pt x="f47" y="f144"/>
                      </a:lnTo>
                      <a:lnTo>
                        <a:pt x="f47" y="f144"/>
                      </a:lnTo>
                      <a:lnTo>
                        <a:pt x="f167" y="f168"/>
                      </a:lnTo>
                      <a:lnTo>
                        <a:pt x="f45" y="f169"/>
                      </a:lnTo>
                      <a:lnTo>
                        <a:pt x="f79" y="f170"/>
                      </a:lnTo>
                      <a:lnTo>
                        <a:pt x="f171" y="f172"/>
                      </a:lnTo>
                      <a:lnTo>
                        <a:pt x="f173" y="f174"/>
                      </a:lnTo>
                      <a:lnTo>
                        <a:pt x="f175" y="f174"/>
                      </a:lnTo>
                      <a:lnTo>
                        <a:pt x="f176" y="f177"/>
                      </a:lnTo>
                      <a:lnTo>
                        <a:pt x="f107" y="f178"/>
                      </a:lnTo>
                      <a:lnTo>
                        <a:pt x="f72" y="f179"/>
                      </a:lnTo>
                      <a:lnTo>
                        <a:pt x="f176" y="f180"/>
                      </a:lnTo>
                      <a:lnTo>
                        <a:pt x="f110" y="f181"/>
                      </a:lnTo>
                      <a:lnTo>
                        <a:pt x="f104" y="f182"/>
                      </a:lnTo>
                      <a:lnTo>
                        <a:pt x="f103" y="f183"/>
                      </a:lnTo>
                      <a:lnTo>
                        <a:pt x="f110" y="f184"/>
                      </a:lnTo>
                      <a:lnTo>
                        <a:pt x="f76" y="f8"/>
                      </a:lnTo>
                      <a:lnTo>
                        <a:pt x="f185" y="f8"/>
                      </a:lnTo>
                      <a:lnTo>
                        <a:pt x="f186" y="f187"/>
                      </a:lnTo>
                      <a:lnTo>
                        <a:pt x="f33" y="f183"/>
                      </a:lnTo>
                      <a:lnTo>
                        <a:pt x="f77" y="f182"/>
                      </a:lnTo>
                      <a:lnTo>
                        <a:pt x="f100" y="f188"/>
                      </a:lnTo>
                      <a:lnTo>
                        <a:pt x="f100" y="f189"/>
                      </a:lnTo>
                      <a:lnTo>
                        <a:pt x="f92" y="f179"/>
                      </a:lnTo>
                      <a:lnTo>
                        <a:pt x="f90" y="f178"/>
                      </a:lnTo>
                      <a:lnTo>
                        <a:pt x="f100" y="f190"/>
                      </a:lnTo>
                      <a:lnTo>
                        <a:pt x="f100" y="f57"/>
                      </a:lnTo>
                      <a:lnTo>
                        <a:pt x="f191" y="f174"/>
                      </a:lnTo>
                      <a:lnTo>
                        <a:pt x="f95" y="f174"/>
                      </a:lnTo>
                      <a:lnTo>
                        <a:pt x="f88" y="f192"/>
                      </a:lnTo>
                      <a:lnTo>
                        <a:pt x="f88" y="f192"/>
                      </a:lnTo>
                      <a:lnTo>
                        <a:pt x="f193" y="f19"/>
                      </a:lnTo>
                      <a:lnTo>
                        <a:pt x="f194" y="f40"/>
                      </a:lnTo>
                      <a:lnTo>
                        <a:pt x="f195" y="f196"/>
                      </a:lnTo>
                      <a:lnTo>
                        <a:pt x="f197" y="f27"/>
                      </a:lnTo>
                      <a:lnTo>
                        <a:pt x="f198" y="f24"/>
                      </a:lnTo>
                      <a:lnTo>
                        <a:pt x="f199" y="f172"/>
                      </a:lnTo>
                      <a:lnTo>
                        <a:pt x="f200" y="f201"/>
                      </a:lnTo>
                      <a:lnTo>
                        <a:pt x="f67" y="f160"/>
                      </a:lnTo>
                      <a:lnTo>
                        <a:pt x="f65" y="f154"/>
                      </a:lnTo>
                      <a:lnTo>
                        <a:pt x="f63" y="f149"/>
                      </a:lnTo>
                      <a:lnTo>
                        <a:pt x="f152" y="f202"/>
                      </a:lnTo>
                      <a:lnTo>
                        <a:pt x="f59" y="f155"/>
                      </a:lnTo>
                      <a:lnTo>
                        <a:pt x="f57" y="f154"/>
                      </a:lnTo>
                      <a:lnTo>
                        <a:pt x="f55" y="f203"/>
                      </a:lnTo>
                      <a:lnTo>
                        <a:pt x="f9" y="f204"/>
                      </a:lnTo>
                      <a:lnTo>
                        <a:pt x="f7" y="f65"/>
                      </a:lnTo>
                      <a:lnTo>
                        <a:pt x="f205" y="f206"/>
                      </a:lnTo>
                      <a:lnTo>
                        <a:pt x="f9" y="f10"/>
                      </a:lnTo>
                      <a:close/>
                      <a:moveTo>
                        <a:pt x="f207" y="f208"/>
                      </a:moveTo>
                      <a:lnTo>
                        <a:pt x="f207" y="f208"/>
                      </a:lnTo>
                      <a:lnTo>
                        <a:pt x="f176" y="f209"/>
                      </a:lnTo>
                      <a:lnTo>
                        <a:pt x="f113" y="f198"/>
                      </a:lnTo>
                      <a:lnTo>
                        <a:pt x="f210" y="f144"/>
                      </a:lnTo>
                      <a:lnTo>
                        <a:pt x="f83" y="f32"/>
                      </a:lnTo>
                      <a:lnTo>
                        <a:pt x="f211" y="f212"/>
                      </a:lnTo>
                      <a:lnTo>
                        <a:pt x="f112" y="f197"/>
                      </a:lnTo>
                      <a:lnTo>
                        <a:pt x="f43" y="f195"/>
                      </a:lnTo>
                      <a:lnTo>
                        <a:pt x="f104" y="f34"/>
                      </a:lnTo>
                      <a:lnTo>
                        <a:pt x="f104" y="f34"/>
                      </a:lnTo>
                      <a:lnTo>
                        <a:pt x="f43" y="f213"/>
                      </a:lnTo>
                      <a:lnTo>
                        <a:pt x="f112" y="f191"/>
                      </a:lnTo>
                      <a:lnTo>
                        <a:pt x="f211" y="f88"/>
                      </a:lnTo>
                      <a:lnTo>
                        <a:pt x="f83" y="f207"/>
                      </a:lnTo>
                      <a:lnTo>
                        <a:pt x="f210" y="f39"/>
                      </a:lnTo>
                      <a:lnTo>
                        <a:pt x="f113" y="f173"/>
                      </a:lnTo>
                      <a:lnTo>
                        <a:pt x="f176" y="f214"/>
                      </a:lnTo>
                      <a:lnTo>
                        <a:pt x="f207" y="f215"/>
                      </a:lnTo>
                      <a:lnTo>
                        <a:pt x="f207" y="f215"/>
                      </a:lnTo>
                      <a:lnTo>
                        <a:pt x="f84" y="f214"/>
                      </a:lnTo>
                      <a:lnTo>
                        <a:pt x="f87" y="f173"/>
                      </a:lnTo>
                      <a:lnTo>
                        <a:pt x="f216" y="f39"/>
                      </a:lnTo>
                      <a:lnTo>
                        <a:pt x="f34" y="f207"/>
                      </a:lnTo>
                      <a:lnTo>
                        <a:pt x="f33" y="f88"/>
                      </a:lnTo>
                      <a:lnTo>
                        <a:pt x="f217" y="f191"/>
                      </a:lnTo>
                      <a:lnTo>
                        <a:pt x="f31" y="f213"/>
                      </a:lnTo>
                      <a:lnTo>
                        <a:pt x="f31" y="f34"/>
                      </a:lnTo>
                      <a:lnTo>
                        <a:pt x="f31" y="f34"/>
                      </a:lnTo>
                      <a:lnTo>
                        <a:pt x="f31" y="f195"/>
                      </a:lnTo>
                      <a:lnTo>
                        <a:pt x="f217" y="f197"/>
                      </a:lnTo>
                      <a:lnTo>
                        <a:pt x="f33" y="f212"/>
                      </a:lnTo>
                      <a:lnTo>
                        <a:pt x="f34" y="f32"/>
                      </a:lnTo>
                      <a:lnTo>
                        <a:pt x="f216" y="f144"/>
                      </a:lnTo>
                      <a:lnTo>
                        <a:pt x="f87" y="f198"/>
                      </a:lnTo>
                      <a:lnTo>
                        <a:pt x="f84" y="f209"/>
                      </a:lnTo>
                      <a:lnTo>
                        <a:pt x="f207" y="f208"/>
                      </a:lnTo>
                      <a:lnTo>
                        <a:pt x="f207" y="f208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Verdana"/>
                  </a:endParaRPr>
                </a:p>
              </p:txBody>
            </p:sp>
            <p:sp>
              <p:nvSpPr>
                <p:cNvPr id="20" name="Freeform 77"/>
                <p:cNvSpPr/>
                <p:nvPr/>
              </p:nvSpPr>
              <p:spPr>
                <a:xfrm rot="20957501">
                  <a:off x="7869063" y="3830522"/>
                  <a:ext cx="639677" cy="729517"/>
                </a:xfrm>
                <a:custGeom>
                  <a:avLst/>
                  <a:gdLst>
                    <a:gd name="f0" fmla="val 10800000"/>
                    <a:gd name="f1" fmla="val 5400000"/>
                    <a:gd name="f2" fmla="val 360"/>
                    <a:gd name="f3" fmla="val 180"/>
                    <a:gd name="f4" fmla="val w"/>
                    <a:gd name="f5" fmla="val h"/>
                    <a:gd name="f6" fmla="val 0"/>
                    <a:gd name="f7" fmla="val 826"/>
                    <a:gd name="f8" fmla="val 942"/>
                    <a:gd name="f9" fmla="val 818"/>
                    <a:gd name="f10" fmla="val 628"/>
                    <a:gd name="f11" fmla="val 814"/>
                    <a:gd name="f12" fmla="val 610"/>
                    <a:gd name="f13" fmla="val 718"/>
                    <a:gd name="f14" fmla="val 634"/>
                    <a:gd name="f15" fmla="val 690"/>
                    <a:gd name="f16" fmla="val 616"/>
                    <a:gd name="f17" fmla="val 792"/>
                    <a:gd name="f18" fmla="val 588"/>
                    <a:gd name="f19" fmla="val 788"/>
                    <a:gd name="f20" fmla="val 570"/>
                    <a:gd name="f21" fmla="val 662"/>
                    <a:gd name="f22" fmla="val 600"/>
                    <a:gd name="f23" fmla="val 518"/>
                    <a:gd name="f24" fmla="val 514"/>
                    <a:gd name="f25" fmla="val 542"/>
                    <a:gd name="f26" fmla="val 472"/>
                    <a:gd name="f27" fmla="val 520"/>
                    <a:gd name="f28" fmla="val 436"/>
                    <a:gd name="f29" fmla="val 668"/>
                    <a:gd name="f30" fmla="val 346"/>
                    <a:gd name="f31" fmla="val 376"/>
                    <a:gd name="f32" fmla="val 358"/>
                    <a:gd name="f33" fmla="val 694"/>
                    <a:gd name="f34" fmla="val 330"/>
                    <a:gd name="f35" fmla="val 722"/>
                    <a:gd name="f36" fmla="val 314"/>
                    <a:gd name="f37" fmla="val 336"/>
                    <a:gd name="f38" fmla="val 318"/>
                    <a:gd name="f39" fmla="val 748"/>
                    <a:gd name="f40" fmla="val 298"/>
                    <a:gd name="f41" fmla="val 250"/>
                    <a:gd name="f42" fmla="val 228"/>
                    <a:gd name="f43" fmla="val 730"/>
                    <a:gd name="f44" fmla="val 276"/>
                    <a:gd name="f45" fmla="val 750"/>
                    <a:gd name="f46" fmla="val 200"/>
                    <a:gd name="f47" fmla="val 732"/>
                    <a:gd name="f48" fmla="val 196"/>
                    <a:gd name="f49" fmla="val 704"/>
                    <a:gd name="f50" fmla="val 290"/>
                    <a:gd name="f51" fmla="val 676"/>
                    <a:gd name="f52" fmla="val 306"/>
                    <a:gd name="f53" fmla="val 702"/>
                    <a:gd name="f54" fmla="val 202"/>
                    <a:gd name="f55" fmla="val 684"/>
                    <a:gd name="f56" fmla="val 648"/>
                    <a:gd name="f57" fmla="val 320"/>
                    <a:gd name="f58" fmla="val 502"/>
                    <a:gd name="f59" fmla="val 400"/>
                    <a:gd name="f60" fmla="val 478"/>
                    <a:gd name="f61" fmla="val 434"/>
                    <a:gd name="f62" fmla="val 432"/>
                    <a:gd name="f63" fmla="val 188"/>
                    <a:gd name="f64" fmla="val 516"/>
                    <a:gd name="f65" fmla="val 100"/>
                    <a:gd name="f66" fmla="val 504"/>
                    <a:gd name="f67" fmla="val 86"/>
                    <a:gd name="f68" fmla="val 430"/>
                    <a:gd name="f69" fmla="val 158"/>
                    <a:gd name="f70" fmla="val 124"/>
                    <a:gd name="f71" fmla="val 494"/>
                    <a:gd name="f72" fmla="val 58"/>
                    <a:gd name="f73" fmla="val 482"/>
                    <a:gd name="f74" fmla="val 46"/>
                    <a:gd name="f75" fmla="val 94"/>
                    <a:gd name="f76" fmla="val 428"/>
                    <a:gd name="f77" fmla="val 402"/>
                    <a:gd name="f78" fmla="val 98"/>
                    <a:gd name="f79" fmla="val 44"/>
                    <a:gd name="f80" fmla="val 332"/>
                    <a:gd name="f81" fmla="val 128"/>
                    <a:gd name="f82" fmla="val 160"/>
                    <a:gd name="f83" fmla="val 324"/>
                    <a:gd name="f84" fmla="val 310"/>
                    <a:gd name="f85" fmla="val 192"/>
                    <a:gd name="f86" fmla="val 396"/>
                    <a:gd name="f87" fmla="val 352"/>
                    <a:gd name="f88" fmla="val 398"/>
                    <a:gd name="f89" fmla="val 178"/>
                    <a:gd name="f90" fmla="val 142"/>
                    <a:gd name="f91" fmla="val 150"/>
                    <a:gd name="f92" fmla="val 300"/>
                    <a:gd name="f93" fmla="val 120"/>
                    <a:gd name="f94" fmla="val 284"/>
                    <a:gd name="f95" fmla="val 194"/>
                    <a:gd name="f96" fmla="val 78"/>
                    <a:gd name="f97" fmla="val 270"/>
                    <a:gd name="f98" fmla="val 14"/>
                    <a:gd name="f99" fmla="val 226"/>
                    <a:gd name="f100" fmla="val 2"/>
                    <a:gd name="f101" fmla="val 246"/>
                    <a:gd name="f102" fmla="val 84"/>
                    <a:gd name="f103" fmla="val 296"/>
                    <a:gd name="f104" fmla="val 10"/>
                    <a:gd name="f105" fmla="val 110"/>
                    <a:gd name="f106" fmla="val 312"/>
                    <a:gd name="f107" fmla="val 136"/>
                    <a:gd name="f108" fmla="val 328"/>
                    <a:gd name="f109" fmla="val 34"/>
                    <a:gd name="f110" fmla="val 40"/>
                    <a:gd name="f111" fmla="val 164"/>
                    <a:gd name="f112" fmla="val 508"/>
                    <a:gd name="f113" fmla="val 598"/>
                    <a:gd name="f114" fmla="val 132"/>
                    <a:gd name="f115" fmla="val 104"/>
                    <a:gd name="f116" fmla="val 632"/>
                    <a:gd name="f117" fmla="val 80"/>
                    <a:gd name="f118" fmla="val 696"/>
                    <a:gd name="f119" fmla="val 12"/>
                    <a:gd name="f120" fmla="val 716"/>
                    <a:gd name="f121" fmla="val 96"/>
                    <a:gd name="f122" fmla="val 670"/>
                    <a:gd name="f123" fmla="val 746"/>
                    <a:gd name="f124" fmla="val 122"/>
                    <a:gd name="f125" fmla="val 656"/>
                    <a:gd name="f126" fmla="val 640"/>
                    <a:gd name="f127" fmla="val 744"/>
                    <a:gd name="f128" fmla="val 624"/>
                    <a:gd name="f129" fmla="val 584"/>
                    <a:gd name="f130" fmla="val 392"/>
                    <a:gd name="f131" fmla="val 756"/>
                    <a:gd name="f132" fmla="val 846"/>
                    <a:gd name="f133" fmla="val 858"/>
                    <a:gd name="f134" fmla="val 820"/>
                    <a:gd name="f135" fmla="val 888"/>
                    <a:gd name="f136" fmla="val 900"/>
                    <a:gd name="f137" fmla="val 850"/>
                    <a:gd name="f138" fmla="val 424"/>
                    <a:gd name="f139" fmla="val 426"/>
                    <a:gd name="f140" fmla="val 816"/>
                    <a:gd name="f141" fmla="val 784"/>
                    <a:gd name="f142" fmla="val 844"/>
                    <a:gd name="f143" fmla="val 752"/>
                    <a:gd name="f144" fmla="val 500"/>
                    <a:gd name="f145" fmla="val 548"/>
                    <a:gd name="f146" fmla="val 650"/>
                    <a:gd name="f147" fmla="val 630"/>
                    <a:gd name="f148" fmla="val 678"/>
                    <a:gd name="f149" fmla="val 646"/>
                    <a:gd name="f150" fmla="val 706"/>
                    <a:gd name="f151" fmla="val 660"/>
                    <a:gd name="f152" fmla="val 674"/>
                    <a:gd name="f153" fmla="val 812"/>
                    <a:gd name="f154" fmla="val 720"/>
                    <a:gd name="f155" fmla="val 698"/>
                    <a:gd name="f156" fmla="val 742"/>
                    <a:gd name="f157" fmla="val 456"/>
                    <a:gd name="f158" fmla="val 544"/>
                    <a:gd name="f159" fmla="val 496"/>
                    <a:gd name="f160" fmla="+- 0 0 -90"/>
                    <a:gd name="f161" fmla="*/ f4 1 826"/>
                    <a:gd name="f162" fmla="*/ f5 1 942"/>
                    <a:gd name="f163" fmla="+- f8 0 f6"/>
                    <a:gd name="f164" fmla="+- f7 0 f6"/>
                    <a:gd name="f165" fmla="*/ f160 f0 1"/>
                    <a:gd name="f166" fmla="*/ f164 1 826"/>
                    <a:gd name="f167" fmla="*/ f163 1 942"/>
                    <a:gd name="f168" fmla="*/ 718 f164 1"/>
                    <a:gd name="f169" fmla="*/ 634 f163 1"/>
                    <a:gd name="f170" fmla="*/ 788 f164 1"/>
                    <a:gd name="f171" fmla="*/ 570 f163 1"/>
                    <a:gd name="f172" fmla="*/ 542 f164 1"/>
                    <a:gd name="f173" fmla="*/ 472 f163 1"/>
                    <a:gd name="f174" fmla="*/ 376 f163 1"/>
                    <a:gd name="f175" fmla="*/ 722 f164 1"/>
                    <a:gd name="f176" fmla="*/ 314 f163 1"/>
                    <a:gd name="f177" fmla="*/ 748 f164 1"/>
                    <a:gd name="f178" fmla="*/ 298 f163 1"/>
                    <a:gd name="f179" fmla="*/ 730 f164 1"/>
                    <a:gd name="f180" fmla="*/ 276 f163 1"/>
                    <a:gd name="f181" fmla="*/ 704 f164 1"/>
                    <a:gd name="f182" fmla="*/ 290 f163 1"/>
                    <a:gd name="f183" fmla="*/ 684 f164 1"/>
                    <a:gd name="f184" fmla="*/ 196 f163 1"/>
                    <a:gd name="f185" fmla="*/ 478 f164 1"/>
                    <a:gd name="f186" fmla="*/ 360 f163 1"/>
                    <a:gd name="f187" fmla="*/ 516 f164 1"/>
                    <a:gd name="f188" fmla="*/ 100 f163 1"/>
                    <a:gd name="f189" fmla="*/ 430 f164 1"/>
                    <a:gd name="f190" fmla="*/ 124 f163 1"/>
                    <a:gd name="f191" fmla="*/ 94 f163 1"/>
                    <a:gd name="f192" fmla="*/ 402 f164 1"/>
                    <a:gd name="f193" fmla="*/ 98 f163 1"/>
                    <a:gd name="f194" fmla="*/ 400 f164 1"/>
                    <a:gd name="f195" fmla="*/ 128 f163 1"/>
                    <a:gd name="f196" fmla="*/ 310 f164 1"/>
                    <a:gd name="f197" fmla="*/ 352 f164 1"/>
                    <a:gd name="f198" fmla="*/ 142 f164 1"/>
                    <a:gd name="f199" fmla="*/ 120 f164 1"/>
                    <a:gd name="f200" fmla="*/ 284 f163 1"/>
                    <a:gd name="f201" fmla="*/ 94 f164 1"/>
                    <a:gd name="f202" fmla="*/ 270 f163 1"/>
                    <a:gd name="f203" fmla="*/ 84 f164 1"/>
                    <a:gd name="f204" fmla="*/ 296 f163 1"/>
                    <a:gd name="f205" fmla="*/ 110 f164 1"/>
                    <a:gd name="f206" fmla="*/ 312 f163 1"/>
                    <a:gd name="f207" fmla="*/ 40 f164 1"/>
                    <a:gd name="f208" fmla="*/ 290 f164 1"/>
                    <a:gd name="f209" fmla="*/ 104 f164 1"/>
                    <a:gd name="f210" fmla="*/ 632 f163 1"/>
                    <a:gd name="f211" fmla="*/ 80 f164 1"/>
                    <a:gd name="f212" fmla="*/ 648 f163 1"/>
                    <a:gd name="f213" fmla="*/ 96 f164 1"/>
                    <a:gd name="f214" fmla="*/ 670 f163 1"/>
                    <a:gd name="f215" fmla="*/ 122 f164 1"/>
                    <a:gd name="f216" fmla="*/ 656 f163 1"/>
                    <a:gd name="f217" fmla="*/ 748 f163 1"/>
                    <a:gd name="f218" fmla="*/ 584 f163 1"/>
                    <a:gd name="f219" fmla="*/ 846 f163 1"/>
                    <a:gd name="f220" fmla="*/ 396 f164 1"/>
                    <a:gd name="f221" fmla="*/ 820 f163 1"/>
                    <a:gd name="f222" fmla="*/ 398 f164 1"/>
                    <a:gd name="f223" fmla="*/ 850 f163 1"/>
                    <a:gd name="f224" fmla="*/ 426 f164 1"/>
                    <a:gd name="f225" fmla="*/ 816 f163 1"/>
                    <a:gd name="f226" fmla="*/ 844 f163 1"/>
                    <a:gd name="f227" fmla="*/ 706 f164 1"/>
                    <a:gd name="f228" fmla="*/ 660 f163 1"/>
                    <a:gd name="f229" fmla="*/ 732 f164 1"/>
                    <a:gd name="f230" fmla="*/ 674 f163 1"/>
                    <a:gd name="f231" fmla="*/ 742 f164 1"/>
                    <a:gd name="f232" fmla="*/ 376 f164 1"/>
                    <a:gd name="f233" fmla="*/ 544 f163 1"/>
                    <a:gd name="f234" fmla="*/ 456 f164 1"/>
                    <a:gd name="f235" fmla="*/ 400 f163 1"/>
                    <a:gd name="f236" fmla="*/ f165 1 f3"/>
                    <a:gd name="f237" fmla="*/ f168 1 826"/>
                    <a:gd name="f238" fmla="*/ f169 1 942"/>
                    <a:gd name="f239" fmla="*/ f170 1 826"/>
                    <a:gd name="f240" fmla="*/ f171 1 942"/>
                    <a:gd name="f241" fmla="*/ f172 1 826"/>
                    <a:gd name="f242" fmla="*/ f173 1 942"/>
                    <a:gd name="f243" fmla="*/ f174 1 942"/>
                    <a:gd name="f244" fmla="*/ f175 1 826"/>
                    <a:gd name="f245" fmla="*/ f176 1 942"/>
                    <a:gd name="f246" fmla="*/ f177 1 826"/>
                    <a:gd name="f247" fmla="*/ f178 1 942"/>
                    <a:gd name="f248" fmla="*/ f179 1 826"/>
                    <a:gd name="f249" fmla="*/ f180 1 942"/>
                    <a:gd name="f250" fmla="*/ f181 1 826"/>
                    <a:gd name="f251" fmla="*/ f182 1 942"/>
                    <a:gd name="f252" fmla="*/ f183 1 826"/>
                    <a:gd name="f253" fmla="*/ f184 1 942"/>
                    <a:gd name="f254" fmla="*/ f185 1 826"/>
                    <a:gd name="f255" fmla="*/ f186 1 942"/>
                    <a:gd name="f256" fmla="*/ f187 1 826"/>
                    <a:gd name="f257" fmla="*/ f188 1 942"/>
                    <a:gd name="f258" fmla="*/ f189 1 826"/>
                    <a:gd name="f259" fmla="*/ f190 1 942"/>
                    <a:gd name="f260" fmla="*/ f191 1 942"/>
                    <a:gd name="f261" fmla="*/ f192 1 826"/>
                    <a:gd name="f262" fmla="*/ f193 1 942"/>
                    <a:gd name="f263" fmla="*/ f194 1 826"/>
                    <a:gd name="f264" fmla="*/ f195 1 942"/>
                    <a:gd name="f265" fmla="*/ f196 1 826"/>
                    <a:gd name="f266" fmla="*/ f197 1 826"/>
                    <a:gd name="f267" fmla="*/ f198 1 826"/>
                    <a:gd name="f268" fmla="*/ f199 1 826"/>
                    <a:gd name="f269" fmla="*/ f200 1 942"/>
                    <a:gd name="f270" fmla="*/ f201 1 826"/>
                    <a:gd name="f271" fmla="*/ f202 1 942"/>
                    <a:gd name="f272" fmla="*/ f203 1 826"/>
                    <a:gd name="f273" fmla="*/ f204 1 942"/>
                    <a:gd name="f274" fmla="*/ f205 1 826"/>
                    <a:gd name="f275" fmla="*/ f206 1 942"/>
                    <a:gd name="f276" fmla="*/ f207 1 826"/>
                    <a:gd name="f277" fmla="*/ f208 1 826"/>
                    <a:gd name="f278" fmla="*/ f209 1 826"/>
                    <a:gd name="f279" fmla="*/ f210 1 942"/>
                    <a:gd name="f280" fmla="*/ f211 1 826"/>
                    <a:gd name="f281" fmla="*/ f212 1 942"/>
                    <a:gd name="f282" fmla="*/ f213 1 826"/>
                    <a:gd name="f283" fmla="*/ f214 1 942"/>
                    <a:gd name="f284" fmla="*/ f215 1 826"/>
                    <a:gd name="f285" fmla="*/ f216 1 942"/>
                    <a:gd name="f286" fmla="*/ f217 1 942"/>
                    <a:gd name="f287" fmla="*/ f218 1 942"/>
                    <a:gd name="f288" fmla="*/ f219 1 942"/>
                    <a:gd name="f289" fmla="*/ f220 1 826"/>
                    <a:gd name="f290" fmla="*/ f221 1 942"/>
                    <a:gd name="f291" fmla="*/ f222 1 826"/>
                    <a:gd name="f292" fmla="*/ f223 1 942"/>
                    <a:gd name="f293" fmla="*/ f224 1 826"/>
                    <a:gd name="f294" fmla="*/ f225 1 942"/>
                    <a:gd name="f295" fmla="*/ f226 1 942"/>
                    <a:gd name="f296" fmla="*/ f227 1 826"/>
                    <a:gd name="f297" fmla="*/ f228 1 942"/>
                    <a:gd name="f298" fmla="*/ f229 1 826"/>
                    <a:gd name="f299" fmla="*/ f230 1 942"/>
                    <a:gd name="f300" fmla="*/ f231 1 826"/>
                    <a:gd name="f301" fmla="*/ f232 1 826"/>
                    <a:gd name="f302" fmla="*/ f233 1 942"/>
                    <a:gd name="f303" fmla="*/ f234 1 826"/>
                    <a:gd name="f304" fmla="*/ f235 1 942"/>
                    <a:gd name="f305" fmla="*/ 0 1 f166"/>
                    <a:gd name="f306" fmla="*/ f7 1 f166"/>
                    <a:gd name="f307" fmla="*/ 0 1 f167"/>
                    <a:gd name="f308" fmla="*/ f8 1 f167"/>
                    <a:gd name="f309" fmla="+- f236 0 f1"/>
                    <a:gd name="f310" fmla="*/ f237 1 f166"/>
                    <a:gd name="f311" fmla="*/ f238 1 f167"/>
                    <a:gd name="f312" fmla="*/ f239 1 f166"/>
                    <a:gd name="f313" fmla="*/ f240 1 f167"/>
                    <a:gd name="f314" fmla="*/ f241 1 f166"/>
                    <a:gd name="f315" fmla="*/ f242 1 f167"/>
                    <a:gd name="f316" fmla="*/ f243 1 f167"/>
                    <a:gd name="f317" fmla="*/ f244 1 f166"/>
                    <a:gd name="f318" fmla="*/ f245 1 f167"/>
                    <a:gd name="f319" fmla="*/ f246 1 f166"/>
                    <a:gd name="f320" fmla="*/ f247 1 f167"/>
                    <a:gd name="f321" fmla="*/ f248 1 f166"/>
                    <a:gd name="f322" fmla="*/ f249 1 f167"/>
                    <a:gd name="f323" fmla="*/ f250 1 f166"/>
                    <a:gd name="f324" fmla="*/ f251 1 f167"/>
                    <a:gd name="f325" fmla="*/ f252 1 f166"/>
                    <a:gd name="f326" fmla="*/ f253 1 f167"/>
                    <a:gd name="f327" fmla="*/ f254 1 f166"/>
                    <a:gd name="f328" fmla="*/ f255 1 f167"/>
                    <a:gd name="f329" fmla="*/ f256 1 f166"/>
                    <a:gd name="f330" fmla="*/ f257 1 f167"/>
                    <a:gd name="f331" fmla="*/ f258 1 f166"/>
                    <a:gd name="f332" fmla="*/ f259 1 f167"/>
                    <a:gd name="f333" fmla="*/ f260 1 f167"/>
                    <a:gd name="f334" fmla="*/ f261 1 f166"/>
                    <a:gd name="f335" fmla="*/ f262 1 f167"/>
                    <a:gd name="f336" fmla="*/ f263 1 f166"/>
                    <a:gd name="f337" fmla="*/ f264 1 f167"/>
                    <a:gd name="f338" fmla="*/ f265 1 f166"/>
                    <a:gd name="f339" fmla="*/ f266 1 f166"/>
                    <a:gd name="f340" fmla="*/ f267 1 f166"/>
                    <a:gd name="f341" fmla="*/ f268 1 f166"/>
                    <a:gd name="f342" fmla="*/ f269 1 f167"/>
                    <a:gd name="f343" fmla="*/ f270 1 f166"/>
                    <a:gd name="f344" fmla="*/ f271 1 f167"/>
                    <a:gd name="f345" fmla="*/ f272 1 f166"/>
                    <a:gd name="f346" fmla="*/ f273 1 f167"/>
                    <a:gd name="f347" fmla="*/ f274 1 f166"/>
                    <a:gd name="f348" fmla="*/ f275 1 f167"/>
                    <a:gd name="f349" fmla="*/ f276 1 f166"/>
                    <a:gd name="f350" fmla="*/ f277 1 f166"/>
                    <a:gd name="f351" fmla="*/ f278 1 f166"/>
                    <a:gd name="f352" fmla="*/ f279 1 f167"/>
                    <a:gd name="f353" fmla="*/ f280 1 f166"/>
                    <a:gd name="f354" fmla="*/ f281 1 f167"/>
                    <a:gd name="f355" fmla="*/ f282 1 f166"/>
                    <a:gd name="f356" fmla="*/ f283 1 f167"/>
                    <a:gd name="f357" fmla="*/ f284 1 f166"/>
                    <a:gd name="f358" fmla="*/ f285 1 f167"/>
                    <a:gd name="f359" fmla="*/ f286 1 f167"/>
                    <a:gd name="f360" fmla="*/ f287 1 f167"/>
                    <a:gd name="f361" fmla="*/ f288 1 f167"/>
                    <a:gd name="f362" fmla="*/ f289 1 f166"/>
                    <a:gd name="f363" fmla="*/ f290 1 f167"/>
                    <a:gd name="f364" fmla="*/ f291 1 f166"/>
                    <a:gd name="f365" fmla="*/ f292 1 f167"/>
                    <a:gd name="f366" fmla="*/ f293 1 f166"/>
                    <a:gd name="f367" fmla="*/ f294 1 f167"/>
                    <a:gd name="f368" fmla="*/ f295 1 f167"/>
                    <a:gd name="f369" fmla="*/ f296 1 f166"/>
                    <a:gd name="f370" fmla="*/ f297 1 f167"/>
                    <a:gd name="f371" fmla="*/ f298 1 f166"/>
                    <a:gd name="f372" fmla="*/ f299 1 f167"/>
                    <a:gd name="f373" fmla="*/ f300 1 f166"/>
                    <a:gd name="f374" fmla="*/ f301 1 f166"/>
                    <a:gd name="f375" fmla="*/ f302 1 f167"/>
                    <a:gd name="f376" fmla="*/ f303 1 f166"/>
                    <a:gd name="f377" fmla="*/ f304 1 f167"/>
                    <a:gd name="f378" fmla="*/ f305 f161 1"/>
                    <a:gd name="f379" fmla="*/ f306 f161 1"/>
                    <a:gd name="f380" fmla="*/ f308 f162 1"/>
                    <a:gd name="f381" fmla="*/ f307 f162 1"/>
                    <a:gd name="f382" fmla="*/ f310 f161 1"/>
                    <a:gd name="f383" fmla="*/ f311 f162 1"/>
                    <a:gd name="f384" fmla="*/ f312 f161 1"/>
                    <a:gd name="f385" fmla="*/ f313 f162 1"/>
                    <a:gd name="f386" fmla="*/ f314 f161 1"/>
                    <a:gd name="f387" fmla="*/ f315 f162 1"/>
                    <a:gd name="f388" fmla="*/ f316 f162 1"/>
                    <a:gd name="f389" fmla="*/ f317 f161 1"/>
                    <a:gd name="f390" fmla="*/ f318 f162 1"/>
                    <a:gd name="f391" fmla="*/ f319 f161 1"/>
                    <a:gd name="f392" fmla="*/ f320 f162 1"/>
                    <a:gd name="f393" fmla="*/ f321 f161 1"/>
                    <a:gd name="f394" fmla="*/ f322 f162 1"/>
                    <a:gd name="f395" fmla="*/ f323 f161 1"/>
                    <a:gd name="f396" fmla="*/ f324 f162 1"/>
                    <a:gd name="f397" fmla="*/ f325 f161 1"/>
                    <a:gd name="f398" fmla="*/ f326 f162 1"/>
                    <a:gd name="f399" fmla="*/ f327 f161 1"/>
                    <a:gd name="f400" fmla="*/ f328 f162 1"/>
                    <a:gd name="f401" fmla="*/ f329 f161 1"/>
                    <a:gd name="f402" fmla="*/ f330 f162 1"/>
                    <a:gd name="f403" fmla="*/ f331 f161 1"/>
                    <a:gd name="f404" fmla="*/ f332 f162 1"/>
                    <a:gd name="f405" fmla="*/ f333 f162 1"/>
                    <a:gd name="f406" fmla="*/ f334 f161 1"/>
                    <a:gd name="f407" fmla="*/ f335 f162 1"/>
                    <a:gd name="f408" fmla="*/ f336 f161 1"/>
                    <a:gd name="f409" fmla="*/ f337 f162 1"/>
                    <a:gd name="f410" fmla="*/ f338 f161 1"/>
                    <a:gd name="f411" fmla="*/ f339 f161 1"/>
                    <a:gd name="f412" fmla="*/ f340 f161 1"/>
                    <a:gd name="f413" fmla="*/ f341 f161 1"/>
                    <a:gd name="f414" fmla="*/ f342 f162 1"/>
                    <a:gd name="f415" fmla="*/ f343 f161 1"/>
                    <a:gd name="f416" fmla="*/ f344 f162 1"/>
                    <a:gd name="f417" fmla="*/ f345 f161 1"/>
                    <a:gd name="f418" fmla="*/ f346 f162 1"/>
                    <a:gd name="f419" fmla="*/ f347 f161 1"/>
                    <a:gd name="f420" fmla="*/ f348 f162 1"/>
                    <a:gd name="f421" fmla="*/ f349 f161 1"/>
                    <a:gd name="f422" fmla="*/ f350 f161 1"/>
                    <a:gd name="f423" fmla="*/ f351 f161 1"/>
                    <a:gd name="f424" fmla="*/ f352 f162 1"/>
                    <a:gd name="f425" fmla="*/ f353 f161 1"/>
                    <a:gd name="f426" fmla="*/ f354 f162 1"/>
                    <a:gd name="f427" fmla="*/ f355 f161 1"/>
                    <a:gd name="f428" fmla="*/ f356 f162 1"/>
                    <a:gd name="f429" fmla="*/ f357 f161 1"/>
                    <a:gd name="f430" fmla="*/ f358 f162 1"/>
                    <a:gd name="f431" fmla="*/ f359 f162 1"/>
                    <a:gd name="f432" fmla="*/ f360 f162 1"/>
                    <a:gd name="f433" fmla="*/ f361 f162 1"/>
                    <a:gd name="f434" fmla="*/ f362 f161 1"/>
                    <a:gd name="f435" fmla="*/ f363 f162 1"/>
                    <a:gd name="f436" fmla="*/ f364 f161 1"/>
                    <a:gd name="f437" fmla="*/ f365 f162 1"/>
                    <a:gd name="f438" fmla="*/ f366 f161 1"/>
                    <a:gd name="f439" fmla="*/ f367 f162 1"/>
                    <a:gd name="f440" fmla="*/ f368 f162 1"/>
                    <a:gd name="f441" fmla="*/ f369 f161 1"/>
                    <a:gd name="f442" fmla="*/ f370 f162 1"/>
                    <a:gd name="f443" fmla="*/ f371 f161 1"/>
                    <a:gd name="f444" fmla="*/ f372 f162 1"/>
                    <a:gd name="f445" fmla="*/ f373 f161 1"/>
                    <a:gd name="f446" fmla="*/ f374 f161 1"/>
                    <a:gd name="f447" fmla="*/ f375 f162 1"/>
                    <a:gd name="f448" fmla="*/ f376 f161 1"/>
                    <a:gd name="f449" fmla="*/ f377 f162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309">
                      <a:pos x="f382" y="f383"/>
                    </a:cxn>
                    <a:cxn ang="f309">
                      <a:pos x="f384" y="f385"/>
                    </a:cxn>
                    <a:cxn ang="f309">
                      <a:pos x="f386" y="f387"/>
                    </a:cxn>
                    <a:cxn ang="f309">
                      <a:pos x="f384" y="f388"/>
                    </a:cxn>
                    <a:cxn ang="f309">
                      <a:pos x="f389" y="f390"/>
                    </a:cxn>
                    <a:cxn ang="f309">
                      <a:pos x="f391" y="f392"/>
                    </a:cxn>
                    <a:cxn ang="f309">
                      <a:pos x="f393" y="f394"/>
                    </a:cxn>
                    <a:cxn ang="f309">
                      <a:pos x="f395" y="f396"/>
                    </a:cxn>
                    <a:cxn ang="f309">
                      <a:pos x="f397" y="f398"/>
                    </a:cxn>
                    <a:cxn ang="f309">
                      <a:pos x="f399" y="f400"/>
                    </a:cxn>
                    <a:cxn ang="f309">
                      <a:pos x="f401" y="f402"/>
                    </a:cxn>
                    <a:cxn ang="f309">
                      <a:pos x="f403" y="f404"/>
                    </a:cxn>
                    <a:cxn ang="f309">
                      <a:pos x="f403" y="f405"/>
                    </a:cxn>
                    <a:cxn ang="f309">
                      <a:pos x="f406" y="f407"/>
                    </a:cxn>
                    <a:cxn ang="f309">
                      <a:pos x="f408" y="f409"/>
                    </a:cxn>
                    <a:cxn ang="f309">
                      <a:pos x="f410" y="f402"/>
                    </a:cxn>
                    <a:cxn ang="f309">
                      <a:pos x="f411" y="f400"/>
                    </a:cxn>
                    <a:cxn ang="f309">
                      <a:pos x="f412" y="f398"/>
                    </a:cxn>
                    <a:cxn ang="f309">
                      <a:pos x="f413" y="f414"/>
                    </a:cxn>
                    <a:cxn ang="f309">
                      <a:pos x="f415" y="f416"/>
                    </a:cxn>
                    <a:cxn ang="f309">
                      <a:pos x="f417" y="f418"/>
                    </a:cxn>
                    <a:cxn ang="f309">
                      <a:pos x="f419" y="f420"/>
                    </a:cxn>
                    <a:cxn ang="f309">
                      <a:pos x="f421" y="f388"/>
                    </a:cxn>
                    <a:cxn ang="f309">
                      <a:pos x="f422" y="f387"/>
                    </a:cxn>
                    <a:cxn ang="f309">
                      <a:pos x="f421" y="f385"/>
                    </a:cxn>
                    <a:cxn ang="f309">
                      <a:pos x="f423" y="f424"/>
                    </a:cxn>
                    <a:cxn ang="f309">
                      <a:pos x="f425" y="f426"/>
                    </a:cxn>
                    <a:cxn ang="f309">
                      <a:pos x="f427" y="f428"/>
                    </a:cxn>
                    <a:cxn ang="f309">
                      <a:pos x="f429" y="f430"/>
                    </a:cxn>
                    <a:cxn ang="f309">
                      <a:pos x="f412" y="f431"/>
                    </a:cxn>
                    <a:cxn ang="f309">
                      <a:pos x="f411" y="f432"/>
                    </a:cxn>
                    <a:cxn ang="f309">
                      <a:pos x="f410" y="f433"/>
                    </a:cxn>
                    <a:cxn ang="f309">
                      <a:pos x="f434" y="f435"/>
                    </a:cxn>
                    <a:cxn ang="f309">
                      <a:pos x="f436" y="f437"/>
                    </a:cxn>
                    <a:cxn ang="f309">
                      <a:pos x="f438" y="f433"/>
                    </a:cxn>
                    <a:cxn ang="f309">
                      <a:pos x="f438" y="f439"/>
                    </a:cxn>
                    <a:cxn ang="f309">
                      <a:pos x="f401" y="f440"/>
                    </a:cxn>
                    <a:cxn ang="f309">
                      <a:pos x="f399" y="f432"/>
                    </a:cxn>
                    <a:cxn ang="f309">
                      <a:pos x="f397" y="f431"/>
                    </a:cxn>
                    <a:cxn ang="f309">
                      <a:pos x="f441" y="f442"/>
                    </a:cxn>
                    <a:cxn ang="f309">
                      <a:pos x="f443" y="f444"/>
                    </a:cxn>
                    <a:cxn ang="f309">
                      <a:pos x="f445" y="f426"/>
                    </a:cxn>
                    <a:cxn ang="f309">
                      <a:pos x="f446" y="f447"/>
                    </a:cxn>
                    <a:cxn ang="f309">
                      <a:pos x="f448" y="f449"/>
                    </a:cxn>
                  </a:cxnLst>
                  <a:rect l="f378" t="f381" r="f379" b="f380"/>
                  <a:pathLst>
                    <a:path w="826" h="942">
                      <a:moveTo>
                        <a:pt x="f9" y="f10"/>
                      </a:moveTo>
                      <a:lnTo>
                        <a:pt x="f11" y="f12"/>
                      </a:lnTo>
                      <a:lnTo>
                        <a:pt x="f13" y="f14"/>
                      </a:lnTo>
                      <a:lnTo>
                        <a:pt x="f15" y="f16"/>
                      </a:lnTo>
                      <a:lnTo>
                        <a:pt x="f17" y="f18"/>
                      </a:lnTo>
                      <a:lnTo>
                        <a:pt x="f19" y="f20"/>
                      </a:lnTo>
                      <a:lnTo>
                        <a:pt x="f21" y="f22"/>
                      </a:lnTo>
                      <a:lnTo>
                        <a:pt x="f23" y="f24"/>
                      </a:lnTo>
                      <a:lnTo>
                        <a:pt x="f25" y="f26"/>
                      </a:lnTo>
                      <a:lnTo>
                        <a:pt x="f27" y="f28"/>
                      </a:lnTo>
                      <a:lnTo>
                        <a:pt x="f29" y="f30"/>
                      </a:lnTo>
                      <a:lnTo>
                        <a:pt x="f19" y="f31"/>
                      </a:lnTo>
                      <a:lnTo>
                        <a:pt x="f17" y="f32"/>
                      </a:lnTo>
                      <a:lnTo>
                        <a:pt x="f33" y="f34"/>
                      </a:lnTo>
                      <a:lnTo>
                        <a:pt x="f35" y="f36"/>
                      </a:lnTo>
                      <a:lnTo>
                        <a:pt x="f11" y="f37"/>
                      </a:lnTo>
                      <a:lnTo>
                        <a:pt x="f9" y="f38"/>
                      </a:lnTo>
                      <a:lnTo>
                        <a:pt x="f39" y="f40"/>
                      </a:lnTo>
                      <a:lnTo>
                        <a:pt x="f7" y="f41"/>
                      </a:lnTo>
                      <a:lnTo>
                        <a:pt x="f11" y="f42"/>
                      </a:lnTo>
                      <a:lnTo>
                        <a:pt x="f43" y="f44"/>
                      </a:lnTo>
                      <a:lnTo>
                        <a:pt x="f45" y="f46"/>
                      </a:lnTo>
                      <a:lnTo>
                        <a:pt x="f47" y="f48"/>
                      </a:lnTo>
                      <a:lnTo>
                        <a:pt x="f49" y="f50"/>
                      </a:lnTo>
                      <a:lnTo>
                        <a:pt x="f51" y="f52"/>
                      </a:lnTo>
                      <a:lnTo>
                        <a:pt x="f53" y="f54"/>
                      </a:lnTo>
                      <a:lnTo>
                        <a:pt x="f55" y="f48"/>
                      </a:lnTo>
                      <a:lnTo>
                        <a:pt x="f56" y="f57"/>
                      </a:lnTo>
                      <a:lnTo>
                        <a:pt x="f58" y="f59"/>
                      </a:lnTo>
                      <a:lnTo>
                        <a:pt x="f60" y="f2"/>
                      </a:lnTo>
                      <a:lnTo>
                        <a:pt x="f61" y="f2"/>
                      </a:lnTo>
                      <a:lnTo>
                        <a:pt x="f62" y="f63"/>
                      </a:lnTo>
                      <a:lnTo>
                        <a:pt x="f64" y="f65"/>
                      </a:lnTo>
                      <a:lnTo>
                        <a:pt x="f66" y="f67"/>
                      </a:lnTo>
                      <a:lnTo>
                        <a:pt x="f68" y="f69"/>
                      </a:lnTo>
                      <a:lnTo>
                        <a:pt x="f68" y="f70"/>
                      </a:lnTo>
                      <a:lnTo>
                        <a:pt x="f71" y="f72"/>
                      </a:lnTo>
                      <a:lnTo>
                        <a:pt x="f73" y="f74"/>
                      </a:lnTo>
                      <a:lnTo>
                        <a:pt x="f68" y="f75"/>
                      </a:lnTo>
                      <a:lnTo>
                        <a:pt x="f76" y="f6"/>
                      </a:lnTo>
                      <a:lnTo>
                        <a:pt x="f77" y="f6"/>
                      </a:lnTo>
                      <a:lnTo>
                        <a:pt x="f77" y="f78"/>
                      </a:lnTo>
                      <a:lnTo>
                        <a:pt x="f30" y="f79"/>
                      </a:lnTo>
                      <a:lnTo>
                        <a:pt x="f80" y="f72"/>
                      </a:lnTo>
                      <a:lnTo>
                        <a:pt x="f59" y="f81"/>
                      </a:lnTo>
                      <a:lnTo>
                        <a:pt x="f59" y="f82"/>
                      </a:lnTo>
                      <a:lnTo>
                        <a:pt x="f83" y="f67"/>
                      </a:lnTo>
                      <a:lnTo>
                        <a:pt x="f84" y="f65"/>
                      </a:lnTo>
                      <a:lnTo>
                        <a:pt x="f59" y="f85"/>
                      </a:lnTo>
                      <a:lnTo>
                        <a:pt x="f86" y="f2"/>
                      </a:lnTo>
                      <a:lnTo>
                        <a:pt x="f87" y="f2"/>
                      </a:lnTo>
                      <a:lnTo>
                        <a:pt x="f80" y="f88"/>
                      </a:lnTo>
                      <a:lnTo>
                        <a:pt x="f89" y="f36"/>
                      </a:lnTo>
                      <a:lnTo>
                        <a:pt x="f90" y="f48"/>
                      </a:lnTo>
                      <a:lnTo>
                        <a:pt x="f70" y="f54"/>
                      </a:lnTo>
                      <a:lnTo>
                        <a:pt x="f91" y="f92"/>
                      </a:lnTo>
                      <a:lnTo>
                        <a:pt x="f93" y="f94"/>
                      </a:lnTo>
                      <a:lnTo>
                        <a:pt x="f75" y="f95"/>
                      </a:lnTo>
                      <a:lnTo>
                        <a:pt x="f96" y="f46"/>
                      </a:lnTo>
                      <a:lnTo>
                        <a:pt x="f75" y="f97"/>
                      </a:lnTo>
                      <a:lnTo>
                        <a:pt x="f98" y="f99"/>
                      </a:lnTo>
                      <a:lnTo>
                        <a:pt x="f100" y="f101"/>
                      </a:lnTo>
                      <a:lnTo>
                        <a:pt x="f102" y="f103"/>
                      </a:lnTo>
                      <a:lnTo>
                        <a:pt x="f104" y="f38"/>
                      </a:lnTo>
                      <a:lnTo>
                        <a:pt x="f98" y="f37"/>
                      </a:lnTo>
                      <a:lnTo>
                        <a:pt x="f105" y="f106"/>
                      </a:lnTo>
                      <a:lnTo>
                        <a:pt x="f107" y="f108"/>
                      </a:lnTo>
                      <a:lnTo>
                        <a:pt x="f109" y="f32"/>
                      </a:lnTo>
                      <a:lnTo>
                        <a:pt x="f110" y="f31"/>
                      </a:lnTo>
                      <a:lnTo>
                        <a:pt x="f111" y="f30"/>
                      </a:lnTo>
                      <a:lnTo>
                        <a:pt x="f106" y="f61"/>
                      </a:lnTo>
                      <a:lnTo>
                        <a:pt x="f50" y="f26"/>
                      </a:lnTo>
                      <a:lnTo>
                        <a:pt x="f84" y="f112"/>
                      </a:lnTo>
                      <a:lnTo>
                        <a:pt x="f82" y="f113"/>
                      </a:lnTo>
                      <a:lnTo>
                        <a:pt x="f110" y="f20"/>
                      </a:lnTo>
                      <a:lnTo>
                        <a:pt x="f109" y="f18"/>
                      </a:lnTo>
                      <a:lnTo>
                        <a:pt x="f114" y="f16"/>
                      </a:lnTo>
                      <a:lnTo>
                        <a:pt x="f115" y="f116"/>
                      </a:lnTo>
                      <a:lnTo>
                        <a:pt x="f98" y="f12"/>
                      </a:lnTo>
                      <a:lnTo>
                        <a:pt x="f104" y="f10"/>
                      </a:lnTo>
                      <a:lnTo>
                        <a:pt x="f117" y="f56"/>
                      </a:lnTo>
                      <a:lnTo>
                        <a:pt x="f6" y="f118"/>
                      </a:lnTo>
                      <a:lnTo>
                        <a:pt x="f119" y="f120"/>
                      </a:lnTo>
                      <a:lnTo>
                        <a:pt x="f121" y="f122"/>
                      </a:lnTo>
                      <a:lnTo>
                        <a:pt x="f96" y="f123"/>
                      </a:lnTo>
                      <a:lnTo>
                        <a:pt x="f75" y="f45"/>
                      </a:lnTo>
                      <a:lnTo>
                        <a:pt x="f124" y="f125"/>
                      </a:lnTo>
                      <a:lnTo>
                        <a:pt x="f91" y="f126"/>
                      </a:lnTo>
                      <a:lnTo>
                        <a:pt x="f70" y="f127"/>
                      </a:lnTo>
                      <a:lnTo>
                        <a:pt x="f90" y="f39"/>
                      </a:lnTo>
                      <a:lnTo>
                        <a:pt x="f89" y="f128"/>
                      </a:lnTo>
                      <a:lnTo>
                        <a:pt x="f108" y="f25"/>
                      </a:lnTo>
                      <a:lnTo>
                        <a:pt x="f87" y="f129"/>
                      </a:lnTo>
                      <a:lnTo>
                        <a:pt x="f130" y="f129"/>
                      </a:lnTo>
                      <a:lnTo>
                        <a:pt x="f86" y="f131"/>
                      </a:lnTo>
                      <a:lnTo>
                        <a:pt x="f84" y="f132"/>
                      </a:lnTo>
                      <a:lnTo>
                        <a:pt x="f83" y="f133"/>
                      </a:lnTo>
                      <a:lnTo>
                        <a:pt x="f86" y="f19"/>
                      </a:lnTo>
                      <a:lnTo>
                        <a:pt x="f86" y="f134"/>
                      </a:lnTo>
                      <a:lnTo>
                        <a:pt x="f80" y="f135"/>
                      </a:lnTo>
                      <a:lnTo>
                        <a:pt x="f30" y="f136"/>
                      </a:lnTo>
                      <a:lnTo>
                        <a:pt x="f88" y="f137"/>
                      </a:lnTo>
                      <a:lnTo>
                        <a:pt x="f59" y="f8"/>
                      </a:lnTo>
                      <a:lnTo>
                        <a:pt x="f138" y="f8"/>
                      </a:lnTo>
                      <a:lnTo>
                        <a:pt x="f139" y="f132"/>
                      </a:lnTo>
                      <a:lnTo>
                        <a:pt x="f73" y="f136"/>
                      </a:lnTo>
                      <a:lnTo>
                        <a:pt x="f71" y="f135"/>
                      </a:lnTo>
                      <a:lnTo>
                        <a:pt x="f139" y="f140"/>
                      </a:lnTo>
                      <a:lnTo>
                        <a:pt x="f139" y="f141"/>
                      </a:lnTo>
                      <a:lnTo>
                        <a:pt x="f66" y="f133"/>
                      </a:lnTo>
                      <a:lnTo>
                        <a:pt x="f64" y="f142"/>
                      </a:lnTo>
                      <a:lnTo>
                        <a:pt x="f76" y="f143"/>
                      </a:lnTo>
                      <a:lnTo>
                        <a:pt x="f68" y="f129"/>
                      </a:lnTo>
                      <a:lnTo>
                        <a:pt x="f60" y="f129"/>
                      </a:lnTo>
                      <a:lnTo>
                        <a:pt x="f144" y="f145"/>
                      </a:lnTo>
                      <a:lnTo>
                        <a:pt x="f146" y="f147"/>
                      </a:lnTo>
                      <a:lnTo>
                        <a:pt x="f55" y="f39"/>
                      </a:lnTo>
                      <a:lnTo>
                        <a:pt x="f53" y="f127"/>
                      </a:lnTo>
                      <a:lnTo>
                        <a:pt x="f148" y="f149"/>
                      </a:lnTo>
                      <a:lnTo>
                        <a:pt x="f150" y="f151"/>
                      </a:lnTo>
                      <a:lnTo>
                        <a:pt x="f47" y="f45"/>
                      </a:lnTo>
                      <a:lnTo>
                        <a:pt x="f45" y="f123"/>
                      </a:lnTo>
                      <a:lnTo>
                        <a:pt x="f47" y="f152"/>
                      </a:lnTo>
                      <a:lnTo>
                        <a:pt x="f153" y="f154"/>
                      </a:lnTo>
                      <a:lnTo>
                        <a:pt x="f7" y="f155"/>
                      </a:lnTo>
                      <a:lnTo>
                        <a:pt x="f156" y="f56"/>
                      </a:lnTo>
                      <a:lnTo>
                        <a:pt x="f9" y="f10"/>
                      </a:lnTo>
                      <a:close/>
                      <a:moveTo>
                        <a:pt x="f157" y="f158"/>
                      </a:moveTo>
                      <a:lnTo>
                        <a:pt x="f31" y="f158"/>
                      </a:lnTo>
                      <a:lnTo>
                        <a:pt x="f37" y="f26"/>
                      </a:lnTo>
                      <a:lnTo>
                        <a:pt x="f31" y="f59"/>
                      </a:lnTo>
                      <a:lnTo>
                        <a:pt x="f157" y="f59"/>
                      </a:lnTo>
                      <a:lnTo>
                        <a:pt x="f159" y="f26"/>
                      </a:lnTo>
                      <a:lnTo>
                        <a:pt x="f157" y="f158"/>
                      </a:lnTo>
                      <a:close/>
                    </a:path>
                  </a:pathLst>
                </a:custGeom>
                <a:noFill/>
                <a:ln w="9528">
                  <a:solidFill>
                    <a:srgbClr val="FEFFFF">
                      <a:alpha val="26000"/>
                    </a:srgbClr>
                  </a:solidFill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Verdana"/>
                  </a:endParaRPr>
                </a:p>
              </p:txBody>
            </p:sp>
            <p:sp>
              <p:nvSpPr>
                <p:cNvPr id="21" name="Freeform 81"/>
                <p:cNvSpPr/>
                <p:nvPr/>
              </p:nvSpPr>
              <p:spPr>
                <a:xfrm rot="924204">
                  <a:off x="8027252" y="1799147"/>
                  <a:ext cx="766532" cy="869064"/>
                </a:xfrm>
                <a:custGeom>
                  <a:avLst/>
                  <a:gdLst>
                    <a:gd name="f0" fmla="val 10800000"/>
                    <a:gd name="f1" fmla="val 5400000"/>
                    <a:gd name="f2" fmla="val 360"/>
                    <a:gd name="f3" fmla="val 180"/>
                    <a:gd name="f4" fmla="val w"/>
                    <a:gd name="f5" fmla="val h"/>
                    <a:gd name="f6" fmla="val 0"/>
                    <a:gd name="f7" fmla="val 628"/>
                    <a:gd name="f8" fmla="val 712"/>
                    <a:gd name="f9" fmla="val 620"/>
                    <a:gd name="f10" fmla="val 470"/>
                    <a:gd name="f11" fmla="val 618"/>
                    <a:gd name="f12" fmla="val 462"/>
                    <a:gd name="f13" fmla="val 546"/>
                    <a:gd name="f14" fmla="val 480"/>
                    <a:gd name="f15" fmla="val 520"/>
                    <a:gd name="f16" fmla="val 464"/>
                    <a:gd name="f17" fmla="val 602"/>
                    <a:gd name="f18" fmla="val 440"/>
                    <a:gd name="f19" fmla="val 598"/>
                    <a:gd name="f20" fmla="val 430"/>
                    <a:gd name="f21" fmla="val 504"/>
                    <a:gd name="f22" fmla="val 454"/>
                    <a:gd name="f23" fmla="val 460"/>
                    <a:gd name="f24" fmla="val 428"/>
                    <a:gd name="f25" fmla="val 400"/>
                    <a:gd name="f26" fmla="val 374"/>
                    <a:gd name="f27" fmla="val 402"/>
                    <a:gd name="f28" fmla="val 354"/>
                    <a:gd name="f29" fmla="val 338"/>
                    <a:gd name="f30" fmla="val 282"/>
                    <a:gd name="f31" fmla="val 508"/>
                    <a:gd name="f32" fmla="val 254"/>
                    <a:gd name="f33" fmla="val 278"/>
                    <a:gd name="f34" fmla="val 268"/>
                    <a:gd name="f35" fmla="val 524"/>
                    <a:gd name="f36" fmla="val 246"/>
                    <a:gd name="f37" fmla="val 550"/>
                    <a:gd name="f38" fmla="val 230"/>
                    <a:gd name="f39" fmla="val 236"/>
                    <a:gd name="f40" fmla="val 564"/>
                    <a:gd name="f41" fmla="val 220"/>
                    <a:gd name="f42" fmla="val 182"/>
                    <a:gd name="f43" fmla="val 170"/>
                    <a:gd name="f44" fmla="val 554"/>
                    <a:gd name="f45" fmla="val 206"/>
                    <a:gd name="f46" fmla="val 568"/>
                    <a:gd name="f47" fmla="val 146"/>
                    <a:gd name="f48" fmla="val 558"/>
                    <a:gd name="f49" fmla="val 144"/>
                    <a:gd name="f50" fmla="val 538"/>
                    <a:gd name="f51" fmla="val 214"/>
                    <a:gd name="f52" fmla="val 512"/>
                    <a:gd name="f53" fmla="val 532"/>
                    <a:gd name="f54" fmla="val 148"/>
                    <a:gd name="f55" fmla="val 522"/>
                    <a:gd name="f56" fmla="val 494"/>
                    <a:gd name="f57" fmla="val 238"/>
                    <a:gd name="f58" fmla="val 450"/>
                    <a:gd name="f59" fmla="val 264"/>
                    <a:gd name="f60" fmla="val 288"/>
                    <a:gd name="f61" fmla="val 344"/>
                    <a:gd name="f62" fmla="val 272"/>
                    <a:gd name="f63" fmla="val 326"/>
                    <a:gd name="f64" fmla="val 186"/>
                    <a:gd name="f65" fmla="val 324"/>
                    <a:gd name="f66" fmla="val 136"/>
                    <a:gd name="f67" fmla="val 390"/>
                    <a:gd name="f68" fmla="val 68"/>
                    <a:gd name="f69" fmla="val 382"/>
                    <a:gd name="f70" fmla="val 62"/>
                    <a:gd name="f71" fmla="val 118"/>
                    <a:gd name="f72" fmla="val 86"/>
                    <a:gd name="f73" fmla="val 372"/>
                    <a:gd name="f74" fmla="val 36"/>
                    <a:gd name="f75" fmla="val 366"/>
                    <a:gd name="f76" fmla="val 30"/>
                    <a:gd name="f77" fmla="val 72"/>
                    <a:gd name="f78" fmla="val 322"/>
                    <a:gd name="f79" fmla="val 308"/>
                    <a:gd name="f80" fmla="val 306"/>
                    <a:gd name="f81" fmla="val 74"/>
                    <a:gd name="f82" fmla="val 260"/>
                    <a:gd name="f83" fmla="val 90"/>
                    <a:gd name="f84" fmla="val 304"/>
                    <a:gd name="f85" fmla="val 120"/>
                    <a:gd name="f86" fmla="val 244"/>
                    <a:gd name="f87" fmla="val 138"/>
                    <a:gd name="f88" fmla="val 190"/>
                    <a:gd name="f89" fmla="val 286"/>
                    <a:gd name="f90" fmla="val 270"/>
                    <a:gd name="f91" fmla="val 258"/>
                    <a:gd name="f92" fmla="val 174"/>
                    <a:gd name="f93" fmla="val 130"/>
                    <a:gd name="f94" fmla="val 234"/>
                    <a:gd name="f95" fmla="val 104"/>
                    <a:gd name="f96" fmla="val 94"/>
                    <a:gd name="f97" fmla="val 114"/>
                    <a:gd name="f98" fmla="val 226"/>
                    <a:gd name="f99" fmla="val 212"/>
                    <a:gd name="f100" fmla="val 58"/>
                    <a:gd name="f101" fmla="val 204"/>
                    <a:gd name="f102" fmla="val 8"/>
                    <a:gd name="f103" fmla="val 168"/>
                    <a:gd name="f104" fmla="val 66"/>
                    <a:gd name="f105" fmla="val 6"/>
                    <a:gd name="f106" fmla="val 80"/>
                    <a:gd name="f107" fmla="val 228"/>
                    <a:gd name="f108" fmla="val 106"/>
                    <a:gd name="f109" fmla="val 26"/>
                    <a:gd name="f110" fmla="val 28"/>
                    <a:gd name="f111" fmla="val 122"/>
                    <a:gd name="f112" fmla="val 166"/>
                    <a:gd name="f113" fmla="val 280"/>
                    <a:gd name="f114" fmla="val 336"/>
                    <a:gd name="f115" fmla="val 162"/>
                    <a:gd name="f116" fmla="val 426"/>
                    <a:gd name="f117" fmla="val 452"/>
                    <a:gd name="f118" fmla="val 102"/>
                    <a:gd name="f119" fmla="val 76"/>
                    <a:gd name="f120" fmla="val 478"/>
                    <a:gd name="f121" fmla="val 488"/>
                    <a:gd name="f122" fmla="val 526"/>
                    <a:gd name="f123" fmla="val 500"/>
                    <a:gd name="f124" fmla="val 562"/>
                    <a:gd name="f125" fmla="val 88"/>
                    <a:gd name="f126" fmla="val 492"/>
                    <a:gd name="f127" fmla="val 560"/>
                    <a:gd name="f128" fmla="val 132"/>
                    <a:gd name="f129" fmla="val 468"/>
                    <a:gd name="f130" fmla="val 176"/>
                    <a:gd name="f131" fmla="val 444"/>
                    <a:gd name="f132" fmla="val 256"/>
                    <a:gd name="f133" fmla="val 418"/>
                    <a:gd name="f134" fmla="val 436"/>
                    <a:gd name="f135" fmla="val 300"/>
                    <a:gd name="f136" fmla="val 302"/>
                    <a:gd name="f137" fmla="val 572"/>
                    <a:gd name="f138" fmla="val 640"/>
                    <a:gd name="f139" fmla="val 646"/>
                    <a:gd name="f140" fmla="val 590"/>
                    <a:gd name="f141" fmla="val 672"/>
                    <a:gd name="f142" fmla="val 678"/>
                    <a:gd name="f143" fmla="val 638"/>
                    <a:gd name="f144" fmla="val 320"/>
                    <a:gd name="f145" fmla="val 636"/>
                    <a:gd name="f146" fmla="val 588"/>
                    <a:gd name="f147" fmla="val 518"/>
                    <a:gd name="f148" fmla="val 340"/>
                    <a:gd name="f149" fmla="val 438"/>
                    <a:gd name="f150" fmla="val 356"/>
                    <a:gd name="f151" fmla="val 432"/>
                    <a:gd name="f152" fmla="val 370"/>
                    <a:gd name="f153" fmla="val 422"/>
                    <a:gd name="f154" fmla="val 448"/>
                    <a:gd name="f155" fmla="val 496"/>
                    <a:gd name="f156" fmla="val 472"/>
                    <a:gd name="f157" fmla="val 482"/>
                    <a:gd name="f158" fmla="val 540"/>
                    <a:gd name="f159" fmla="val 626"/>
                    <a:gd name="f160" fmla="val 528"/>
                    <a:gd name="f161" fmla="val 314"/>
                    <a:gd name="f162" fmla="val 410"/>
                    <a:gd name="f163" fmla="val 408"/>
                    <a:gd name="f164" fmla="val 294"/>
                    <a:gd name="f165" fmla="val 406"/>
                    <a:gd name="f166" fmla="val 284"/>
                    <a:gd name="f167" fmla="val 276"/>
                    <a:gd name="f168" fmla="val 394"/>
                    <a:gd name="f169" fmla="val 384"/>
                    <a:gd name="f170" fmla="val 376"/>
                    <a:gd name="f171" fmla="val 364"/>
                    <a:gd name="f172" fmla="val 342"/>
                    <a:gd name="f173" fmla="val 332"/>
                    <a:gd name="f174" fmla="val 298"/>
                    <a:gd name="f175" fmla="val 346"/>
                    <a:gd name="f176" fmla="val 362"/>
                    <a:gd name="f177" fmla="+- 0 0 -90"/>
                    <a:gd name="f178" fmla="*/ f4 1 628"/>
                    <a:gd name="f179" fmla="*/ f5 1 712"/>
                    <a:gd name="f180" fmla="+- f8 0 f6"/>
                    <a:gd name="f181" fmla="+- f7 0 f6"/>
                    <a:gd name="f182" fmla="*/ f177 f0 1"/>
                    <a:gd name="f183" fmla="*/ f181 1 628"/>
                    <a:gd name="f184" fmla="*/ f180 1 712"/>
                    <a:gd name="f185" fmla="*/ 546 f181 1"/>
                    <a:gd name="f186" fmla="*/ 480 f180 1"/>
                    <a:gd name="f187" fmla="*/ 598 f181 1"/>
                    <a:gd name="f188" fmla="*/ 430 f180 1"/>
                    <a:gd name="f189" fmla="*/ 400 f181 1"/>
                    <a:gd name="f190" fmla="*/ 374 f180 1"/>
                    <a:gd name="f191" fmla="*/ 402 f181 1"/>
                    <a:gd name="f192" fmla="*/ 354 f180 1"/>
                    <a:gd name="f193" fmla="*/ 508 f181 1"/>
                    <a:gd name="f194" fmla="*/ 254 f180 1"/>
                    <a:gd name="f195" fmla="*/ 524 f181 1"/>
                    <a:gd name="f196" fmla="*/ 246 f180 1"/>
                    <a:gd name="f197" fmla="*/ 620 f181 1"/>
                    <a:gd name="f198" fmla="*/ 236 f180 1"/>
                    <a:gd name="f199" fmla="*/ 170 f180 1"/>
                    <a:gd name="f200" fmla="*/ 558 f181 1"/>
                    <a:gd name="f201" fmla="*/ 144 f180 1"/>
                    <a:gd name="f202" fmla="*/ 532 f181 1"/>
                    <a:gd name="f203" fmla="*/ 148 f180 1"/>
                    <a:gd name="f204" fmla="*/ 450 f181 1"/>
                    <a:gd name="f205" fmla="*/ 264 f180 1"/>
                    <a:gd name="f206" fmla="*/ 360 f181 1"/>
                    <a:gd name="f207" fmla="*/ 278 f180 1"/>
                    <a:gd name="f208" fmla="*/ 324 f181 1"/>
                    <a:gd name="f209" fmla="*/ 136 f180 1"/>
                    <a:gd name="f210" fmla="*/ 118 f180 1"/>
                    <a:gd name="f211" fmla="*/ 366 f181 1"/>
                    <a:gd name="f212" fmla="*/ 30 f180 1"/>
                    <a:gd name="f213" fmla="*/ 308 f181 1"/>
                    <a:gd name="f214" fmla="*/ 0 f180 1"/>
                    <a:gd name="f215" fmla="*/ 254 f181 1"/>
                    <a:gd name="f216" fmla="*/ 36 f180 1"/>
                    <a:gd name="f217" fmla="*/ 244 f181 1"/>
                    <a:gd name="f218" fmla="*/ 62 f180 1"/>
                    <a:gd name="f219" fmla="*/ 304 f181 1"/>
                    <a:gd name="f220" fmla="*/ 190 f180 1"/>
                    <a:gd name="f221" fmla="*/ 272 f181 1"/>
                    <a:gd name="f222" fmla="*/ 130 f181 1"/>
                    <a:gd name="f223" fmla="*/ 234 f180 1"/>
                    <a:gd name="f224" fmla="*/ 114 f181 1"/>
                    <a:gd name="f225" fmla="*/ 226 f180 1"/>
                    <a:gd name="f226" fmla="*/ 58 f181 1"/>
                    <a:gd name="f227" fmla="*/ 146 f180 1"/>
                    <a:gd name="f228" fmla="*/ 0 f181 1"/>
                    <a:gd name="f229" fmla="*/ 180 f180 1"/>
                    <a:gd name="f230" fmla="*/ 8 f181 1"/>
                    <a:gd name="f231" fmla="*/ 26 f181 1"/>
                    <a:gd name="f232" fmla="*/ 268 f180 1"/>
                    <a:gd name="f233" fmla="*/ 166 f181 1"/>
                    <a:gd name="f234" fmla="*/ 280 f180 1"/>
                    <a:gd name="f235" fmla="*/ 228 f181 1"/>
                    <a:gd name="f236" fmla="*/ 162 f181 1"/>
                    <a:gd name="f237" fmla="*/ 426 f180 1"/>
                    <a:gd name="f238" fmla="*/ 440 f180 1"/>
                    <a:gd name="f239" fmla="*/ 462 f180 1"/>
                    <a:gd name="f240" fmla="*/ 526 f180 1"/>
                    <a:gd name="f241" fmla="*/ 562 f180 1"/>
                    <a:gd name="f242" fmla="*/ 478 f180 1"/>
                    <a:gd name="f243" fmla="*/ 132 f181 1"/>
                    <a:gd name="f244" fmla="*/ 468 f180 1"/>
                    <a:gd name="f245" fmla="*/ 256 f181 1"/>
                    <a:gd name="f246" fmla="*/ 418 f180 1"/>
                    <a:gd name="f247" fmla="*/ 300 f181 1"/>
                    <a:gd name="f248" fmla="*/ 522 f180 1"/>
                    <a:gd name="f249" fmla="*/ 646 f180 1"/>
                    <a:gd name="f250" fmla="*/ 672 f180 1"/>
                    <a:gd name="f251" fmla="*/ 712 f180 1"/>
                    <a:gd name="f252" fmla="*/ 678 f180 1"/>
                    <a:gd name="f253" fmla="*/ 322 f181 1"/>
                    <a:gd name="f254" fmla="*/ 588 f180 1"/>
                    <a:gd name="f255" fmla="*/ 568 f180 1"/>
                    <a:gd name="f256" fmla="*/ 340 f181 1"/>
                    <a:gd name="f257" fmla="*/ 438 f180 1"/>
                    <a:gd name="f258" fmla="*/ 452 f181 1"/>
                    <a:gd name="f259" fmla="*/ 448 f180 1"/>
                    <a:gd name="f260" fmla="*/ 560 f180 1"/>
                    <a:gd name="f261" fmla="*/ 564 f180 1"/>
                    <a:gd name="f262" fmla="*/ 618 f181 1"/>
                    <a:gd name="f263" fmla="*/ 540 f180 1"/>
                    <a:gd name="f264" fmla="*/ 470 f180 1"/>
                    <a:gd name="f265" fmla="*/ 408 f180 1"/>
                    <a:gd name="f266" fmla="*/ 276 f181 1"/>
                    <a:gd name="f267" fmla="*/ 394 f180 1"/>
                    <a:gd name="f268" fmla="*/ 260 f181 1"/>
                    <a:gd name="f269" fmla="*/ 364 f180 1"/>
                    <a:gd name="f270" fmla="*/ 342 f180 1"/>
                    <a:gd name="f271" fmla="*/ 314 f180 1"/>
                    <a:gd name="f272" fmla="*/ 300 f180 1"/>
                    <a:gd name="f273" fmla="*/ 326 f181 1"/>
                    <a:gd name="f274" fmla="*/ 354 f181 1"/>
                    <a:gd name="f275" fmla="*/ 370 f181 1"/>
                    <a:gd name="f276" fmla="*/ f182 1 f3"/>
                    <a:gd name="f277" fmla="*/ f185 1 628"/>
                    <a:gd name="f278" fmla="*/ f186 1 712"/>
                    <a:gd name="f279" fmla="*/ f187 1 628"/>
                    <a:gd name="f280" fmla="*/ f188 1 712"/>
                    <a:gd name="f281" fmla="*/ f189 1 628"/>
                    <a:gd name="f282" fmla="*/ f190 1 712"/>
                    <a:gd name="f283" fmla="*/ f191 1 628"/>
                    <a:gd name="f284" fmla="*/ f192 1 712"/>
                    <a:gd name="f285" fmla="*/ f193 1 628"/>
                    <a:gd name="f286" fmla="*/ f194 1 712"/>
                    <a:gd name="f287" fmla="*/ f195 1 628"/>
                    <a:gd name="f288" fmla="*/ f196 1 712"/>
                    <a:gd name="f289" fmla="*/ f197 1 628"/>
                    <a:gd name="f290" fmla="*/ f198 1 712"/>
                    <a:gd name="f291" fmla="*/ f199 1 712"/>
                    <a:gd name="f292" fmla="*/ f200 1 628"/>
                    <a:gd name="f293" fmla="*/ f201 1 712"/>
                    <a:gd name="f294" fmla="*/ f202 1 628"/>
                    <a:gd name="f295" fmla="*/ f203 1 712"/>
                    <a:gd name="f296" fmla="*/ f204 1 628"/>
                    <a:gd name="f297" fmla="*/ f205 1 712"/>
                    <a:gd name="f298" fmla="*/ f206 1 628"/>
                    <a:gd name="f299" fmla="*/ f207 1 712"/>
                    <a:gd name="f300" fmla="*/ f208 1 628"/>
                    <a:gd name="f301" fmla="*/ f209 1 712"/>
                    <a:gd name="f302" fmla="*/ f210 1 712"/>
                    <a:gd name="f303" fmla="*/ f211 1 628"/>
                    <a:gd name="f304" fmla="*/ f212 1 712"/>
                    <a:gd name="f305" fmla="*/ f213 1 628"/>
                    <a:gd name="f306" fmla="*/ f214 1 712"/>
                    <a:gd name="f307" fmla="*/ f215 1 628"/>
                    <a:gd name="f308" fmla="*/ f216 1 712"/>
                    <a:gd name="f309" fmla="*/ f217 1 628"/>
                    <a:gd name="f310" fmla="*/ f218 1 712"/>
                    <a:gd name="f311" fmla="*/ f219 1 628"/>
                    <a:gd name="f312" fmla="*/ f220 1 712"/>
                    <a:gd name="f313" fmla="*/ f221 1 628"/>
                    <a:gd name="f314" fmla="*/ f222 1 628"/>
                    <a:gd name="f315" fmla="*/ f223 1 712"/>
                    <a:gd name="f316" fmla="*/ f224 1 628"/>
                    <a:gd name="f317" fmla="*/ f225 1 712"/>
                    <a:gd name="f318" fmla="*/ f226 1 628"/>
                    <a:gd name="f319" fmla="*/ f227 1 712"/>
                    <a:gd name="f320" fmla="*/ f228 1 628"/>
                    <a:gd name="f321" fmla="*/ f229 1 712"/>
                    <a:gd name="f322" fmla="*/ f230 1 628"/>
                    <a:gd name="f323" fmla="*/ f231 1 628"/>
                    <a:gd name="f324" fmla="*/ f232 1 712"/>
                    <a:gd name="f325" fmla="*/ f233 1 628"/>
                    <a:gd name="f326" fmla="*/ f234 1 712"/>
                    <a:gd name="f327" fmla="*/ f235 1 628"/>
                    <a:gd name="f328" fmla="*/ f236 1 628"/>
                    <a:gd name="f329" fmla="*/ f237 1 712"/>
                    <a:gd name="f330" fmla="*/ f238 1 712"/>
                    <a:gd name="f331" fmla="*/ f239 1 712"/>
                    <a:gd name="f332" fmla="*/ f240 1 712"/>
                    <a:gd name="f333" fmla="*/ f241 1 712"/>
                    <a:gd name="f334" fmla="*/ f242 1 712"/>
                    <a:gd name="f335" fmla="*/ f243 1 628"/>
                    <a:gd name="f336" fmla="*/ f244 1 712"/>
                    <a:gd name="f337" fmla="*/ f245 1 628"/>
                    <a:gd name="f338" fmla="*/ f246 1 712"/>
                    <a:gd name="f339" fmla="*/ f247 1 628"/>
                    <a:gd name="f340" fmla="*/ f248 1 712"/>
                    <a:gd name="f341" fmla="*/ f249 1 712"/>
                    <a:gd name="f342" fmla="*/ f250 1 712"/>
                    <a:gd name="f343" fmla="*/ f251 1 712"/>
                    <a:gd name="f344" fmla="*/ f252 1 712"/>
                    <a:gd name="f345" fmla="*/ f253 1 628"/>
                    <a:gd name="f346" fmla="*/ f254 1 712"/>
                    <a:gd name="f347" fmla="*/ f255 1 712"/>
                    <a:gd name="f348" fmla="*/ f256 1 628"/>
                    <a:gd name="f349" fmla="*/ f257 1 712"/>
                    <a:gd name="f350" fmla="*/ f258 1 628"/>
                    <a:gd name="f351" fmla="*/ f259 1 712"/>
                    <a:gd name="f352" fmla="*/ f260 1 712"/>
                    <a:gd name="f353" fmla="*/ f261 1 712"/>
                    <a:gd name="f354" fmla="*/ f262 1 628"/>
                    <a:gd name="f355" fmla="*/ f263 1 712"/>
                    <a:gd name="f356" fmla="*/ f264 1 712"/>
                    <a:gd name="f357" fmla="*/ f265 1 712"/>
                    <a:gd name="f358" fmla="*/ f266 1 628"/>
                    <a:gd name="f359" fmla="*/ f267 1 712"/>
                    <a:gd name="f360" fmla="*/ f268 1 628"/>
                    <a:gd name="f361" fmla="*/ f269 1 712"/>
                    <a:gd name="f362" fmla="*/ f270 1 712"/>
                    <a:gd name="f363" fmla="*/ f271 1 712"/>
                    <a:gd name="f364" fmla="*/ f272 1 712"/>
                    <a:gd name="f365" fmla="*/ f273 1 628"/>
                    <a:gd name="f366" fmla="*/ f274 1 628"/>
                    <a:gd name="f367" fmla="*/ f275 1 628"/>
                    <a:gd name="f368" fmla="*/ 0 1 f183"/>
                    <a:gd name="f369" fmla="*/ f7 1 f183"/>
                    <a:gd name="f370" fmla="*/ 0 1 f184"/>
                    <a:gd name="f371" fmla="*/ f8 1 f184"/>
                    <a:gd name="f372" fmla="+- f276 0 f1"/>
                    <a:gd name="f373" fmla="*/ f277 1 f183"/>
                    <a:gd name="f374" fmla="*/ f278 1 f184"/>
                    <a:gd name="f375" fmla="*/ f279 1 f183"/>
                    <a:gd name="f376" fmla="*/ f280 1 f184"/>
                    <a:gd name="f377" fmla="*/ f281 1 f183"/>
                    <a:gd name="f378" fmla="*/ f282 1 f184"/>
                    <a:gd name="f379" fmla="*/ f283 1 f183"/>
                    <a:gd name="f380" fmla="*/ f284 1 f184"/>
                    <a:gd name="f381" fmla="*/ f285 1 f183"/>
                    <a:gd name="f382" fmla="*/ f286 1 f184"/>
                    <a:gd name="f383" fmla="*/ f287 1 f183"/>
                    <a:gd name="f384" fmla="*/ f288 1 f184"/>
                    <a:gd name="f385" fmla="*/ f289 1 f183"/>
                    <a:gd name="f386" fmla="*/ f290 1 f184"/>
                    <a:gd name="f387" fmla="*/ f291 1 f184"/>
                    <a:gd name="f388" fmla="*/ f292 1 f183"/>
                    <a:gd name="f389" fmla="*/ f293 1 f184"/>
                    <a:gd name="f390" fmla="*/ f294 1 f183"/>
                    <a:gd name="f391" fmla="*/ f295 1 f184"/>
                    <a:gd name="f392" fmla="*/ f296 1 f183"/>
                    <a:gd name="f393" fmla="*/ f297 1 f184"/>
                    <a:gd name="f394" fmla="*/ f298 1 f183"/>
                    <a:gd name="f395" fmla="*/ f299 1 f184"/>
                    <a:gd name="f396" fmla="*/ f300 1 f183"/>
                    <a:gd name="f397" fmla="*/ f301 1 f184"/>
                    <a:gd name="f398" fmla="*/ f302 1 f184"/>
                    <a:gd name="f399" fmla="*/ f303 1 f183"/>
                    <a:gd name="f400" fmla="*/ f304 1 f184"/>
                    <a:gd name="f401" fmla="*/ f305 1 f183"/>
                    <a:gd name="f402" fmla="*/ f306 1 f184"/>
                    <a:gd name="f403" fmla="*/ f307 1 f183"/>
                    <a:gd name="f404" fmla="*/ f308 1 f184"/>
                    <a:gd name="f405" fmla="*/ f309 1 f183"/>
                    <a:gd name="f406" fmla="*/ f310 1 f184"/>
                    <a:gd name="f407" fmla="*/ f311 1 f183"/>
                    <a:gd name="f408" fmla="*/ f312 1 f184"/>
                    <a:gd name="f409" fmla="*/ f313 1 f183"/>
                    <a:gd name="f410" fmla="*/ f314 1 f183"/>
                    <a:gd name="f411" fmla="*/ f315 1 f184"/>
                    <a:gd name="f412" fmla="*/ f316 1 f183"/>
                    <a:gd name="f413" fmla="*/ f317 1 f184"/>
                    <a:gd name="f414" fmla="*/ f318 1 f183"/>
                    <a:gd name="f415" fmla="*/ f319 1 f184"/>
                    <a:gd name="f416" fmla="*/ f320 1 f183"/>
                    <a:gd name="f417" fmla="*/ f321 1 f184"/>
                    <a:gd name="f418" fmla="*/ f322 1 f183"/>
                    <a:gd name="f419" fmla="*/ f323 1 f183"/>
                    <a:gd name="f420" fmla="*/ f324 1 f184"/>
                    <a:gd name="f421" fmla="*/ f325 1 f183"/>
                    <a:gd name="f422" fmla="*/ f326 1 f184"/>
                    <a:gd name="f423" fmla="*/ f327 1 f183"/>
                    <a:gd name="f424" fmla="*/ f328 1 f183"/>
                    <a:gd name="f425" fmla="*/ f329 1 f184"/>
                    <a:gd name="f426" fmla="*/ f330 1 f184"/>
                    <a:gd name="f427" fmla="*/ f331 1 f184"/>
                    <a:gd name="f428" fmla="*/ f332 1 f184"/>
                    <a:gd name="f429" fmla="*/ f333 1 f184"/>
                    <a:gd name="f430" fmla="*/ f334 1 f184"/>
                    <a:gd name="f431" fmla="*/ f335 1 f183"/>
                    <a:gd name="f432" fmla="*/ f336 1 f184"/>
                    <a:gd name="f433" fmla="*/ f337 1 f183"/>
                    <a:gd name="f434" fmla="*/ f338 1 f184"/>
                    <a:gd name="f435" fmla="*/ f339 1 f183"/>
                    <a:gd name="f436" fmla="*/ f340 1 f184"/>
                    <a:gd name="f437" fmla="*/ f341 1 f184"/>
                    <a:gd name="f438" fmla="*/ f342 1 f184"/>
                    <a:gd name="f439" fmla="*/ f343 1 f184"/>
                    <a:gd name="f440" fmla="*/ f344 1 f184"/>
                    <a:gd name="f441" fmla="*/ f345 1 f183"/>
                    <a:gd name="f442" fmla="*/ f346 1 f184"/>
                    <a:gd name="f443" fmla="*/ f347 1 f184"/>
                    <a:gd name="f444" fmla="*/ f348 1 f183"/>
                    <a:gd name="f445" fmla="*/ f349 1 f184"/>
                    <a:gd name="f446" fmla="*/ f350 1 f183"/>
                    <a:gd name="f447" fmla="*/ f351 1 f184"/>
                    <a:gd name="f448" fmla="*/ f352 1 f184"/>
                    <a:gd name="f449" fmla="*/ f353 1 f184"/>
                    <a:gd name="f450" fmla="*/ f354 1 f183"/>
                    <a:gd name="f451" fmla="*/ f355 1 f184"/>
                    <a:gd name="f452" fmla="*/ f356 1 f184"/>
                    <a:gd name="f453" fmla="*/ f357 1 f184"/>
                    <a:gd name="f454" fmla="*/ f358 1 f183"/>
                    <a:gd name="f455" fmla="*/ f359 1 f184"/>
                    <a:gd name="f456" fmla="*/ f360 1 f183"/>
                    <a:gd name="f457" fmla="*/ f361 1 f184"/>
                    <a:gd name="f458" fmla="*/ f362 1 f184"/>
                    <a:gd name="f459" fmla="*/ f363 1 f184"/>
                    <a:gd name="f460" fmla="*/ f364 1 f184"/>
                    <a:gd name="f461" fmla="*/ f365 1 f183"/>
                    <a:gd name="f462" fmla="*/ f366 1 f183"/>
                    <a:gd name="f463" fmla="*/ f367 1 f183"/>
                    <a:gd name="f464" fmla="*/ f368 f178 1"/>
                    <a:gd name="f465" fmla="*/ f369 f178 1"/>
                    <a:gd name="f466" fmla="*/ f371 f179 1"/>
                    <a:gd name="f467" fmla="*/ f370 f179 1"/>
                    <a:gd name="f468" fmla="*/ f373 f178 1"/>
                    <a:gd name="f469" fmla="*/ f374 f179 1"/>
                    <a:gd name="f470" fmla="*/ f375 f178 1"/>
                    <a:gd name="f471" fmla="*/ f376 f179 1"/>
                    <a:gd name="f472" fmla="*/ f377 f178 1"/>
                    <a:gd name="f473" fmla="*/ f378 f179 1"/>
                    <a:gd name="f474" fmla="*/ f379 f178 1"/>
                    <a:gd name="f475" fmla="*/ f380 f179 1"/>
                    <a:gd name="f476" fmla="*/ f381 f178 1"/>
                    <a:gd name="f477" fmla="*/ f382 f179 1"/>
                    <a:gd name="f478" fmla="*/ f383 f178 1"/>
                    <a:gd name="f479" fmla="*/ f384 f179 1"/>
                    <a:gd name="f480" fmla="*/ f385 f178 1"/>
                    <a:gd name="f481" fmla="*/ f386 f179 1"/>
                    <a:gd name="f482" fmla="*/ f387 f179 1"/>
                    <a:gd name="f483" fmla="*/ f388 f178 1"/>
                    <a:gd name="f484" fmla="*/ f389 f179 1"/>
                    <a:gd name="f485" fmla="*/ f390 f178 1"/>
                    <a:gd name="f486" fmla="*/ f391 f179 1"/>
                    <a:gd name="f487" fmla="*/ f392 f178 1"/>
                    <a:gd name="f488" fmla="*/ f393 f179 1"/>
                    <a:gd name="f489" fmla="*/ f394 f178 1"/>
                    <a:gd name="f490" fmla="*/ f395 f179 1"/>
                    <a:gd name="f491" fmla="*/ f396 f178 1"/>
                    <a:gd name="f492" fmla="*/ f397 f179 1"/>
                    <a:gd name="f493" fmla="*/ f398 f179 1"/>
                    <a:gd name="f494" fmla="*/ f399 f178 1"/>
                    <a:gd name="f495" fmla="*/ f400 f179 1"/>
                    <a:gd name="f496" fmla="*/ f401 f178 1"/>
                    <a:gd name="f497" fmla="*/ f402 f179 1"/>
                    <a:gd name="f498" fmla="*/ f403 f178 1"/>
                    <a:gd name="f499" fmla="*/ f404 f179 1"/>
                    <a:gd name="f500" fmla="*/ f405 f178 1"/>
                    <a:gd name="f501" fmla="*/ f406 f179 1"/>
                    <a:gd name="f502" fmla="*/ f407 f178 1"/>
                    <a:gd name="f503" fmla="*/ f408 f179 1"/>
                    <a:gd name="f504" fmla="*/ f409 f178 1"/>
                    <a:gd name="f505" fmla="*/ f410 f178 1"/>
                    <a:gd name="f506" fmla="*/ f411 f179 1"/>
                    <a:gd name="f507" fmla="*/ f412 f178 1"/>
                    <a:gd name="f508" fmla="*/ f413 f179 1"/>
                    <a:gd name="f509" fmla="*/ f414 f178 1"/>
                    <a:gd name="f510" fmla="*/ f415 f179 1"/>
                    <a:gd name="f511" fmla="*/ f416 f178 1"/>
                    <a:gd name="f512" fmla="*/ f417 f179 1"/>
                    <a:gd name="f513" fmla="*/ f418 f178 1"/>
                    <a:gd name="f514" fmla="*/ f419 f178 1"/>
                    <a:gd name="f515" fmla="*/ f420 f179 1"/>
                    <a:gd name="f516" fmla="*/ f421 f178 1"/>
                    <a:gd name="f517" fmla="*/ f422 f179 1"/>
                    <a:gd name="f518" fmla="*/ f423 f178 1"/>
                    <a:gd name="f519" fmla="*/ f424 f178 1"/>
                    <a:gd name="f520" fmla="*/ f425 f179 1"/>
                    <a:gd name="f521" fmla="*/ f426 f179 1"/>
                    <a:gd name="f522" fmla="*/ f427 f179 1"/>
                    <a:gd name="f523" fmla="*/ f428 f179 1"/>
                    <a:gd name="f524" fmla="*/ f429 f179 1"/>
                    <a:gd name="f525" fmla="*/ f430 f179 1"/>
                    <a:gd name="f526" fmla="*/ f431 f178 1"/>
                    <a:gd name="f527" fmla="*/ f432 f179 1"/>
                    <a:gd name="f528" fmla="*/ f433 f178 1"/>
                    <a:gd name="f529" fmla="*/ f434 f179 1"/>
                    <a:gd name="f530" fmla="*/ f435 f178 1"/>
                    <a:gd name="f531" fmla="*/ f436 f179 1"/>
                    <a:gd name="f532" fmla="*/ f437 f179 1"/>
                    <a:gd name="f533" fmla="*/ f438 f179 1"/>
                    <a:gd name="f534" fmla="*/ f439 f179 1"/>
                    <a:gd name="f535" fmla="*/ f440 f179 1"/>
                    <a:gd name="f536" fmla="*/ f441 f178 1"/>
                    <a:gd name="f537" fmla="*/ f442 f179 1"/>
                    <a:gd name="f538" fmla="*/ f443 f179 1"/>
                    <a:gd name="f539" fmla="*/ f444 f178 1"/>
                    <a:gd name="f540" fmla="*/ f445 f179 1"/>
                    <a:gd name="f541" fmla="*/ f446 f178 1"/>
                    <a:gd name="f542" fmla="*/ f447 f179 1"/>
                    <a:gd name="f543" fmla="*/ f448 f179 1"/>
                    <a:gd name="f544" fmla="*/ f449 f179 1"/>
                    <a:gd name="f545" fmla="*/ f450 f178 1"/>
                    <a:gd name="f546" fmla="*/ f451 f179 1"/>
                    <a:gd name="f547" fmla="*/ f452 f179 1"/>
                    <a:gd name="f548" fmla="*/ f453 f179 1"/>
                    <a:gd name="f549" fmla="*/ f454 f178 1"/>
                    <a:gd name="f550" fmla="*/ f455 f179 1"/>
                    <a:gd name="f551" fmla="*/ f456 f178 1"/>
                    <a:gd name="f552" fmla="*/ f457 f179 1"/>
                    <a:gd name="f553" fmla="*/ f458 f179 1"/>
                    <a:gd name="f554" fmla="*/ f459 f179 1"/>
                    <a:gd name="f555" fmla="*/ f460 f179 1"/>
                    <a:gd name="f556" fmla="*/ f461 f178 1"/>
                    <a:gd name="f557" fmla="*/ f462 f178 1"/>
                    <a:gd name="f558" fmla="*/ f463 f178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372">
                      <a:pos x="f468" y="f469"/>
                    </a:cxn>
                    <a:cxn ang="f372">
                      <a:pos x="f470" y="f471"/>
                    </a:cxn>
                    <a:cxn ang="f372">
                      <a:pos x="f472" y="f473"/>
                    </a:cxn>
                    <a:cxn ang="f372">
                      <a:pos x="f474" y="f475"/>
                    </a:cxn>
                    <a:cxn ang="f372">
                      <a:pos x="f476" y="f477"/>
                    </a:cxn>
                    <a:cxn ang="f372">
                      <a:pos x="f478" y="f479"/>
                    </a:cxn>
                    <a:cxn ang="f372">
                      <a:pos x="f480" y="f481"/>
                    </a:cxn>
                    <a:cxn ang="f372">
                      <a:pos x="f480" y="f482"/>
                    </a:cxn>
                    <a:cxn ang="f372">
                      <a:pos x="f483" y="f484"/>
                    </a:cxn>
                    <a:cxn ang="f372">
                      <a:pos x="f485" y="f486"/>
                    </a:cxn>
                    <a:cxn ang="f372">
                      <a:pos x="f487" y="f488"/>
                    </a:cxn>
                    <a:cxn ang="f372">
                      <a:pos x="f489" y="f490"/>
                    </a:cxn>
                    <a:cxn ang="f372">
                      <a:pos x="f491" y="f492"/>
                    </a:cxn>
                    <a:cxn ang="f372">
                      <a:pos x="f491" y="f493"/>
                    </a:cxn>
                    <a:cxn ang="f372">
                      <a:pos x="f494" y="f495"/>
                    </a:cxn>
                    <a:cxn ang="f372">
                      <a:pos x="f496" y="f497"/>
                    </a:cxn>
                    <a:cxn ang="f372">
                      <a:pos x="f498" y="f499"/>
                    </a:cxn>
                    <a:cxn ang="f372">
                      <a:pos x="f500" y="f501"/>
                    </a:cxn>
                    <a:cxn ang="f372">
                      <a:pos x="f502" y="f503"/>
                    </a:cxn>
                    <a:cxn ang="f372">
                      <a:pos x="f504" y="f490"/>
                    </a:cxn>
                    <a:cxn ang="f372">
                      <a:pos x="f505" y="f506"/>
                    </a:cxn>
                    <a:cxn ang="f372">
                      <a:pos x="f507" y="f508"/>
                    </a:cxn>
                    <a:cxn ang="f372">
                      <a:pos x="f509" y="f510"/>
                    </a:cxn>
                    <a:cxn ang="f372">
                      <a:pos x="f511" y="f512"/>
                    </a:cxn>
                    <a:cxn ang="f372">
                      <a:pos x="f513" y="f479"/>
                    </a:cxn>
                    <a:cxn ang="f372">
                      <a:pos x="f514" y="f515"/>
                    </a:cxn>
                    <a:cxn ang="f372">
                      <a:pos x="f516" y="f517"/>
                    </a:cxn>
                    <a:cxn ang="f372">
                      <a:pos x="f518" y="f475"/>
                    </a:cxn>
                    <a:cxn ang="f372">
                      <a:pos x="f519" y="f520"/>
                    </a:cxn>
                    <a:cxn ang="f372">
                      <a:pos x="f514" y="f521"/>
                    </a:cxn>
                    <a:cxn ang="f372">
                      <a:pos x="f513" y="f522"/>
                    </a:cxn>
                    <a:cxn ang="f372">
                      <a:pos x="f511" y="f523"/>
                    </a:cxn>
                    <a:cxn ang="f372">
                      <a:pos x="f509" y="f524"/>
                    </a:cxn>
                    <a:cxn ang="f372">
                      <a:pos x="f507" y="f525"/>
                    </a:cxn>
                    <a:cxn ang="f372">
                      <a:pos x="f526" y="f527"/>
                    </a:cxn>
                    <a:cxn ang="f372">
                      <a:pos x="f528" y="f529"/>
                    </a:cxn>
                    <a:cxn ang="f372">
                      <a:pos x="f530" y="f531"/>
                    </a:cxn>
                    <a:cxn ang="f372">
                      <a:pos x="f500" y="f532"/>
                    </a:cxn>
                    <a:cxn ang="f372">
                      <a:pos x="f498" y="f533"/>
                    </a:cxn>
                    <a:cxn ang="f372">
                      <a:pos x="f502" y="f534"/>
                    </a:cxn>
                    <a:cxn ang="f372">
                      <a:pos x="f494" y="f535"/>
                    </a:cxn>
                    <a:cxn ang="f372">
                      <a:pos x="f536" y="f537"/>
                    </a:cxn>
                    <a:cxn ang="f372">
                      <a:pos x="f536" y="f538"/>
                    </a:cxn>
                    <a:cxn ang="f372">
                      <a:pos x="f539" y="f540"/>
                    </a:cxn>
                    <a:cxn ang="f372">
                      <a:pos x="f541" y="f542"/>
                    </a:cxn>
                    <a:cxn ang="f372">
                      <a:pos x="f485" y="f543"/>
                    </a:cxn>
                    <a:cxn ang="f372">
                      <a:pos x="f483" y="f544"/>
                    </a:cxn>
                    <a:cxn ang="f372">
                      <a:pos x="f545" y="f546"/>
                    </a:cxn>
                    <a:cxn ang="f372">
                      <a:pos x="f480" y="f547"/>
                    </a:cxn>
                    <a:cxn ang="f372">
                      <a:pos x="f502" y="f548"/>
                    </a:cxn>
                    <a:cxn ang="f372">
                      <a:pos x="f549" y="f550"/>
                    </a:cxn>
                    <a:cxn ang="f372">
                      <a:pos x="f551" y="f552"/>
                    </a:cxn>
                    <a:cxn ang="f372">
                      <a:pos x="f551" y="f553"/>
                    </a:cxn>
                    <a:cxn ang="f372">
                      <a:pos x="f549" y="f554"/>
                    </a:cxn>
                    <a:cxn ang="f372">
                      <a:pos x="f502" y="f555"/>
                    </a:cxn>
                    <a:cxn ang="f372">
                      <a:pos x="f556" y="f555"/>
                    </a:cxn>
                    <a:cxn ang="f372">
                      <a:pos x="f557" y="f554"/>
                    </a:cxn>
                    <a:cxn ang="f372">
                      <a:pos x="f558" y="f553"/>
                    </a:cxn>
                    <a:cxn ang="f372">
                      <a:pos x="f558" y="f552"/>
                    </a:cxn>
                    <a:cxn ang="f372">
                      <a:pos x="f557" y="f550"/>
                    </a:cxn>
                    <a:cxn ang="f372">
                      <a:pos x="f556" y="f548"/>
                    </a:cxn>
                  </a:cxnLst>
                  <a:rect l="f464" t="f467" r="f465" b="f466"/>
                  <a:pathLst>
                    <a:path w="628" h="712">
                      <a:moveTo>
                        <a:pt x="f9" y="f10"/>
                      </a:moveTo>
                      <a:lnTo>
                        <a:pt x="f11" y="f12"/>
                      </a:lnTo>
                      <a:lnTo>
                        <a:pt x="f13" y="f14"/>
                      </a:lnTo>
                      <a:lnTo>
                        <a:pt x="f15" y="f16"/>
                      </a:lnTo>
                      <a:lnTo>
                        <a:pt x="f17" y="f18"/>
                      </a:lnTo>
                      <a:lnTo>
                        <a:pt x="f19" y="f20"/>
                      </a:lnTo>
                      <a:lnTo>
                        <a:pt x="f21" y="f22"/>
                      </a:lnTo>
                      <a:lnTo>
                        <a:pt x="f23" y="f24"/>
                      </a:lnTo>
                      <a:lnTo>
                        <a:pt x="f25" y="f26"/>
                      </a:lnTo>
                      <a:lnTo>
                        <a:pt x="f25" y="f26"/>
                      </a:lnTo>
                      <a:lnTo>
                        <a:pt x="f27" y="f28"/>
                      </a:lnTo>
                      <a:lnTo>
                        <a:pt x="f27" y="f28"/>
                      </a:lnTo>
                      <a:lnTo>
                        <a:pt x="f27" y="f29"/>
                      </a:lnTo>
                      <a:lnTo>
                        <a:pt x="f16" y="f30"/>
                      </a:lnTo>
                      <a:lnTo>
                        <a:pt x="f31" y="f32"/>
                      </a:lnTo>
                      <a:lnTo>
                        <a:pt x="f19" y="f33"/>
                      </a:lnTo>
                      <a:lnTo>
                        <a:pt x="f17" y="f34"/>
                      </a:lnTo>
                      <a:lnTo>
                        <a:pt x="f35" y="f36"/>
                      </a:lnTo>
                      <a:lnTo>
                        <a:pt x="f37" y="f38"/>
                      </a:lnTo>
                      <a:lnTo>
                        <a:pt x="f11" y="f36"/>
                      </a:lnTo>
                      <a:lnTo>
                        <a:pt x="f9" y="f39"/>
                      </a:lnTo>
                      <a:lnTo>
                        <a:pt x="f40" y="f41"/>
                      </a:lnTo>
                      <a:lnTo>
                        <a:pt x="f7" y="f42"/>
                      </a:lnTo>
                      <a:lnTo>
                        <a:pt x="f9" y="f43"/>
                      </a:lnTo>
                      <a:lnTo>
                        <a:pt x="f44" y="f45"/>
                      </a:lnTo>
                      <a:lnTo>
                        <a:pt x="f46" y="f47"/>
                      </a:lnTo>
                      <a:lnTo>
                        <a:pt x="f48" y="f49"/>
                      </a:lnTo>
                      <a:lnTo>
                        <a:pt x="f50" y="f51"/>
                      </a:lnTo>
                      <a:lnTo>
                        <a:pt x="f52" y="f38"/>
                      </a:lnTo>
                      <a:lnTo>
                        <a:pt x="f53" y="f54"/>
                      </a:lnTo>
                      <a:lnTo>
                        <a:pt x="f55" y="f49"/>
                      </a:lnTo>
                      <a:lnTo>
                        <a:pt x="f56" y="f57"/>
                      </a:lnTo>
                      <a:lnTo>
                        <a:pt x="f58" y="f59"/>
                      </a:lnTo>
                      <a:lnTo>
                        <a:pt x="f26" y="f60"/>
                      </a:lnTo>
                      <a:lnTo>
                        <a:pt x="f26" y="f60"/>
                      </a:lnTo>
                      <a:lnTo>
                        <a:pt x="f2" y="f33"/>
                      </a:lnTo>
                      <a:lnTo>
                        <a:pt x="f61" y="f62"/>
                      </a:lnTo>
                      <a:lnTo>
                        <a:pt x="f63" y="f64"/>
                      </a:lnTo>
                      <a:lnTo>
                        <a:pt x="f65" y="f66"/>
                      </a:lnTo>
                      <a:lnTo>
                        <a:pt x="f67" y="f68"/>
                      </a:lnTo>
                      <a:lnTo>
                        <a:pt x="f69" y="f70"/>
                      </a:lnTo>
                      <a:lnTo>
                        <a:pt x="f65" y="f71"/>
                      </a:lnTo>
                      <a:lnTo>
                        <a:pt x="f65" y="f72"/>
                      </a:lnTo>
                      <a:lnTo>
                        <a:pt x="f73" y="f74"/>
                      </a:lnTo>
                      <a:lnTo>
                        <a:pt x="f75" y="f76"/>
                      </a:lnTo>
                      <a:lnTo>
                        <a:pt x="f65" y="f77"/>
                      </a:lnTo>
                      <a:lnTo>
                        <a:pt x="f78" y="f6"/>
                      </a:lnTo>
                      <a:lnTo>
                        <a:pt x="f79" y="f6"/>
                      </a:lnTo>
                      <a:lnTo>
                        <a:pt x="f80" y="f81"/>
                      </a:lnTo>
                      <a:lnTo>
                        <a:pt x="f82" y="f76"/>
                      </a:lnTo>
                      <a:lnTo>
                        <a:pt x="f32" y="f74"/>
                      </a:lnTo>
                      <a:lnTo>
                        <a:pt x="f80" y="f83"/>
                      </a:lnTo>
                      <a:lnTo>
                        <a:pt x="f84" y="f85"/>
                      </a:lnTo>
                      <a:lnTo>
                        <a:pt x="f86" y="f70"/>
                      </a:lnTo>
                      <a:lnTo>
                        <a:pt x="f39" y="f68"/>
                      </a:lnTo>
                      <a:lnTo>
                        <a:pt x="f84" y="f87"/>
                      </a:lnTo>
                      <a:lnTo>
                        <a:pt x="f84" y="f88"/>
                      </a:lnTo>
                      <a:lnTo>
                        <a:pt x="f89" y="f90"/>
                      </a:lnTo>
                      <a:lnTo>
                        <a:pt x="f89" y="f90"/>
                      </a:lnTo>
                      <a:lnTo>
                        <a:pt x="f62" y="f33"/>
                      </a:lnTo>
                      <a:lnTo>
                        <a:pt x="f91" y="f89"/>
                      </a:lnTo>
                      <a:lnTo>
                        <a:pt x="f92" y="f82"/>
                      </a:lnTo>
                      <a:lnTo>
                        <a:pt x="f93" y="f94"/>
                      </a:lnTo>
                      <a:lnTo>
                        <a:pt x="f95" y="f49"/>
                      </a:lnTo>
                      <a:lnTo>
                        <a:pt x="f96" y="f54"/>
                      </a:lnTo>
                      <a:lnTo>
                        <a:pt x="f97" y="f98"/>
                      </a:lnTo>
                      <a:lnTo>
                        <a:pt x="f72" y="f99"/>
                      </a:lnTo>
                      <a:lnTo>
                        <a:pt x="f68" y="f49"/>
                      </a:lnTo>
                      <a:lnTo>
                        <a:pt x="f100" y="f47"/>
                      </a:lnTo>
                      <a:lnTo>
                        <a:pt x="f77" y="f101"/>
                      </a:lnTo>
                      <a:lnTo>
                        <a:pt x="f102" y="f103"/>
                      </a:lnTo>
                      <a:lnTo>
                        <a:pt x="f6" y="f3"/>
                      </a:lnTo>
                      <a:lnTo>
                        <a:pt x="f104" y="f41"/>
                      </a:lnTo>
                      <a:lnTo>
                        <a:pt x="f105" y="f39"/>
                      </a:lnTo>
                      <a:lnTo>
                        <a:pt x="f102" y="f36"/>
                      </a:lnTo>
                      <a:lnTo>
                        <a:pt x="f106" y="f107"/>
                      </a:lnTo>
                      <a:lnTo>
                        <a:pt x="f108" y="f86"/>
                      </a:lnTo>
                      <a:lnTo>
                        <a:pt x="f109" y="f34"/>
                      </a:lnTo>
                      <a:lnTo>
                        <a:pt x="f110" y="f33"/>
                      </a:lnTo>
                      <a:lnTo>
                        <a:pt x="f111" y="f32"/>
                      </a:lnTo>
                      <a:lnTo>
                        <a:pt x="f112" y="f113"/>
                      </a:lnTo>
                      <a:lnTo>
                        <a:pt x="f107" y="f114"/>
                      </a:lnTo>
                      <a:lnTo>
                        <a:pt x="f107" y="f114"/>
                      </a:lnTo>
                      <a:lnTo>
                        <a:pt x="f107" y="f28"/>
                      </a:lnTo>
                      <a:lnTo>
                        <a:pt x="f107" y="f28"/>
                      </a:lnTo>
                      <a:lnTo>
                        <a:pt x="f107" y="f75"/>
                      </a:lnTo>
                      <a:lnTo>
                        <a:pt x="f115" y="f116"/>
                      </a:lnTo>
                      <a:lnTo>
                        <a:pt x="f71" y="f117"/>
                      </a:lnTo>
                      <a:lnTo>
                        <a:pt x="f110" y="f20"/>
                      </a:lnTo>
                      <a:lnTo>
                        <a:pt x="f109" y="f18"/>
                      </a:lnTo>
                      <a:lnTo>
                        <a:pt x="f118" y="f12"/>
                      </a:lnTo>
                      <a:lnTo>
                        <a:pt x="f119" y="f120"/>
                      </a:lnTo>
                      <a:lnTo>
                        <a:pt x="f102" y="f12"/>
                      </a:lnTo>
                      <a:lnTo>
                        <a:pt x="f105" y="f10"/>
                      </a:lnTo>
                      <a:lnTo>
                        <a:pt x="f70" y="f121"/>
                      </a:lnTo>
                      <a:lnTo>
                        <a:pt x="f6" y="f122"/>
                      </a:lnTo>
                      <a:lnTo>
                        <a:pt x="f105" y="f50"/>
                      </a:lnTo>
                      <a:lnTo>
                        <a:pt x="f81" y="f123"/>
                      </a:lnTo>
                      <a:lnTo>
                        <a:pt x="f100" y="f124"/>
                      </a:lnTo>
                      <a:lnTo>
                        <a:pt x="f68" y="f40"/>
                      </a:lnTo>
                      <a:lnTo>
                        <a:pt x="f125" y="f126"/>
                      </a:lnTo>
                      <a:lnTo>
                        <a:pt x="f97" y="f120"/>
                      </a:lnTo>
                      <a:lnTo>
                        <a:pt x="f96" y="f127"/>
                      </a:lnTo>
                      <a:lnTo>
                        <a:pt x="f95" y="f124"/>
                      </a:lnTo>
                      <a:lnTo>
                        <a:pt x="f128" y="f129"/>
                      </a:lnTo>
                      <a:lnTo>
                        <a:pt x="f130" y="f131"/>
                      </a:lnTo>
                      <a:lnTo>
                        <a:pt x="f132" y="f133"/>
                      </a:lnTo>
                      <a:lnTo>
                        <a:pt x="f132" y="f133"/>
                      </a:lnTo>
                      <a:lnTo>
                        <a:pt x="f34" y="f24"/>
                      </a:lnTo>
                      <a:lnTo>
                        <a:pt x="f30" y="f134"/>
                      </a:lnTo>
                      <a:lnTo>
                        <a:pt x="f135" y="f55"/>
                      </a:lnTo>
                      <a:lnTo>
                        <a:pt x="f136" y="f137"/>
                      </a:lnTo>
                      <a:lnTo>
                        <a:pt x="f39" y="f138"/>
                      </a:lnTo>
                      <a:lnTo>
                        <a:pt x="f86" y="f139"/>
                      </a:lnTo>
                      <a:lnTo>
                        <a:pt x="f136" y="f140"/>
                      </a:lnTo>
                      <a:lnTo>
                        <a:pt x="f136" y="f9"/>
                      </a:lnTo>
                      <a:lnTo>
                        <a:pt x="f32" y="f141"/>
                      </a:lnTo>
                      <a:lnTo>
                        <a:pt x="f82" y="f142"/>
                      </a:lnTo>
                      <a:lnTo>
                        <a:pt x="f84" y="f143"/>
                      </a:lnTo>
                      <a:lnTo>
                        <a:pt x="f84" y="f8"/>
                      </a:lnTo>
                      <a:lnTo>
                        <a:pt x="f144" y="f8"/>
                      </a:lnTo>
                      <a:lnTo>
                        <a:pt x="f144" y="f145"/>
                      </a:lnTo>
                      <a:lnTo>
                        <a:pt x="f75" y="f142"/>
                      </a:lnTo>
                      <a:lnTo>
                        <a:pt x="f73" y="f141"/>
                      </a:lnTo>
                      <a:lnTo>
                        <a:pt x="f144" y="f11"/>
                      </a:lnTo>
                      <a:lnTo>
                        <a:pt x="f78" y="f146"/>
                      </a:lnTo>
                      <a:lnTo>
                        <a:pt x="f69" y="f139"/>
                      </a:lnTo>
                      <a:lnTo>
                        <a:pt x="f67" y="f138"/>
                      </a:lnTo>
                      <a:lnTo>
                        <a:pt x="f78" y="f46"/>
                      </a:lnTo>
                      <a:lnTo>
                        <a:pt x="f78" y="f147"/>
                      </a:lnTo>
                      <a:lnTo>
                        <a:pt x="f148" y="f149"/>
                      </a:lnTo>
                      <a:lnTo>
                        <a:pt x="f148" y="f149"/>
                      </a:lnTo>
                      <a:lnTo>
                        <a:pt x="f150" y="f151"/>
                      </a:lnTo>
                      <a:lnTo>
                        <a:pt x="f152" y="f153"/>
                      </a:lnTo>
                      <a:lnTo>
                        <a:pt x="f117" y="f154"/>
                      </a:lnTo>
                      <a:lnTo>
                        <a:pt x="f155" y="f156"/>
                      </a:lnTo>
                      <a:lnTo>
                        <a:pt x="f55" y="f124"/>
                      </a:lnTo>
                      <a:lnTo>
                        <a:pt x="f53" y="f127"/>
                      </a:lnTo>
                      <a:lnTo>
                        <a:pt x="f52" y="f157"/>
                      </a:lnTo>
                      <a:lnTo>
                        <a:pt x="f158" y="f155"/>
                      </a:lnTo>
                      <a:lnTo>
                        <a:pt x="f48" y="f40"/>
                      </a:lnTo>
                      <a:lnTo>
                        <a:pt x="f46" y="f124"/>
                      </a:lnTo>
                      <a:lnTo>
                        <a:pt x="f44" y="f21"/>
                      </a:lnTo>
                      <a:lnTo>
                        <a:pt x="f11" y="f158"/>
                      </a:lnTo>
                      <a:lnTo>
                        <a:pt x="f159" y="f160"/>
                      </a:lnTo>
                      <a:lnTo>
                        <a:pt x="f127" y="f121"/>
                      </a:lnTo>
                      <a:lnTo>
                        <a:pt x="f9" y="f10"/>
                      </a:lnTo>
                      <a:close/>
                      <a:moveTo>
                        <a:pt x="f161" y="f162"/>
                      </a:moveTo>
                      <a:lnTo>
                        <a:pt x="f161" y="f162"/>
                      </a:lnTo>
                      <a:lnTo>
                        <a:pt x="f84" y="f163"/>
                      </a:lnTo>
                      <a:lnTo>
                        <a:pt x="f164" y="f165"/>
                      </a:lnTo>
                      <a:lnTo>
                        <a:pt x="f166" y="f25"/>
                      </a:lnTo>
                      <a:lnTo>
                        <a:pt x="f167" y="f168"/>
                      </a:lnTo>
                      <a:lnTo>
                        <a:pt x="f34" y="f169"/>
                      </a:lnTo>
                      <a:lnTo>
                        <a:pt x="f59" y="f170"/>
                      </a:lnTo>
                      <a:lnTo>
                        <a:pt x="f82" y="f171"/>
                      </a:lnTo>
                      <a:lnTo>
                        <a:pt x="f82" y="f28"/>
                      </a:lnTo>
                      <a:lnTo>
                        <a:pt x="f82" y="f28"/>
                      </a:lnTo>
                      <a:lnTo>
                        <a:pt x="f82" y="f172"/>
                      </a:lnTo>
                      <a:lnTo>
                        <a:pt x="f59" y="f173"/>
                      </a:lnTo>
                      <a:lnTo>
                        <a:pt x="f34" y="f78"/>
                      </a:lnTo>
                      <a:lnTo>
                        <a:pt x="f167" y="f161"/>
                      </a:lnTo>
                      <a:lnTo>
                        <a:pt x="f166" y="f79"/>
                      </a:lnTo>
                      <a:lnTo>
                        <a:pt x="f164" y="f136"/>
                      </a:lnTo>
                      <a:lnTo>
                        <a:pt x="f84" y="f135"/>
                      </a:lnTo>
                      <a:lnTo>
                        <a:pt x="f161" y="f174"/>
                      </a:lnTo>
                      <a:lnTo>
                        <a:pt x="f161" y="f174"/>
                      </a:lnTo>
                      <a:lnTo>
                        <a:pt x="f63" y="f135"/>
                      </a:lnTo>
                      <a:lnTo>
                        <a:pt x="f114" y="f136"/>
                      </a:lnTo>
                      <a:lnTo>
                        <a:pt x="f175" y="f79"/>
                      </a:lnTo>
                      <a:lnTo>
                        <a:pt x="f28" y="f161"/>
                      </a:lnTo>
                      <a:lnTo>
                        <a:pt x="f176" y="f78"/>
                      </a:lnTo>
                      <a:lnTo>
                        <a:pt x="f75" y="f173"/>
                      </a:lnTo>
                      <a:lnTo>
                        <a:pt x="f152" y="f172"/>
                      </a:lnTo>
                      <a:lnTo>
                        <a:pt x="f152" y="f28"/>
                      </a:lnTo>
                      <a:lnTo>
                        <a:pt x="f152" y="f28"/>
                      </a:lnTo>
                      <a:lnTo>
                        <a:pt x="f152" y="f171"/>
                      </a:lnTo>
                      <a:lnTo>
                        <a:pt x="f75" y="f170"/>
                      </a:lnTo>
                      <a:lnTo>
                        <a:pt x="f176" y="f169"/>
                      </a:lnTo>
                      <a:lnTo>
                        <a:pt x="f28" y="f168"/>
                      </a:lnTo>
                      <a:lnTo>
                        <a:pt x="f175" y="f25"/>
                      </a:lnTo>
                      <a:lnTo>
                        <a:pt x="f114" y="f165"/>
                      </a:lnTo>
                      <a:lnTo>
                        <a:pt x="f63" y="f163"/>
                      </a:lnTo>
                      <a:lnTo>
                        <a:pt x="f161" y="f162"/>
                      </a:lnTo>
                      <a:lnTo>
                        <a:pt x="f161" y="f162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>
                    <a:solidFill>
                      <a:srgbClr val="FFFFFF"/>
                    </a:solidFill>
                    <a:uFillTx/>
                    <a:latin typeface="Verdana"/>
                  </a:endParaRPr>
                </a:p>
              </p:txBody>
            </p:sp>
          </p:grpSp>
        </p:grpSp>
        <p:sp>
          <p:nvSpPr>
            <p:cNvPr id="22" name="Freeform 8"/>
            <p:cNvSpPr/>
            <p:nvPr/>
          </p:nvSpPr>
          <p:spPr>
            <a:xfrm>
              <a:off x="8267913" y="2855927"/>
              <a:ext cx="865763" cy="1172388"/>
            </a:xfrm>
            <a:custGeom>
              <a:avLst/>
              <a:gdLst>
                <a:gd name="f0" fmla="val 10800000"/>
                <a:gd name="f1" fmla="val 5400000"/>
                <a:gd name="f2" fmla="val 360"/>
                <a:gd name="f3" fmla="val 180"/>
                <a:gd name="f4" fmla="val w"/>
                <a:gd name="f5" fmla="val h"/>
                <a:gd name="f6" fmla="val 0"/>
                <a:gd name="f7" fmla="val 672"/>
                <a:gd name="f8" fmla="val 910"/>
                <a:gd name="f9" fmla="val 670"/>
                <a:gd name="f10" fmla="val 562"/>
                <a:gd name="f11" fmla="val 532"/>
                <a:gd name="f12" fmla="val 572"/>
                <a:gd name="f13" fmla="val 520"/>
                <a:gd name="f14" fmla="val 582"/>
                <a:gd name="f15" fmla="val 506"/>
                <a:gd name="f16" fmla="val 624"/>
                <a:gd name="f17" fmla="val 522"/>
                <a:gd name="f18" fmla="val 630"/>
                <a:gd name="f19" fmla="val 636"/>
                <a:gd name="f20" fmla="val 640"/>
                <a:gd name="f21" fmla="val 514"/>
                <a:gd name="f22" fmla="val 510"/>
                <a:gd name="f23" fmla="val 504"/>
                <a:gd name="f24" fmla="val 502"/>
                <a:gd name="f25" fmla="val 632"/>
                <a:gd name="f26" fmla="val 498"/>
                <a:gd name="f27" fmla="val 590"/>
                <a:gd name="f28" fmla="val 482"/>
                <a:gd name="f29" fmla="val 594"/>
                <a:gd name="f30" fmla="val 460"/>
                <a:gd name="f31" fmla="val 446"/>
                <a:gd name="f32" fmla="val 410"/>
                <a:gd name="f33" fmla="val 588"/>
                <a:gd name="f34" fmla="val 422"/>
                <a:gd name="f35" fmla="val 406"/>
                <a:gd name="f36" fmla="val 576"/>
                <a:gd name="f37" fmla="val 392"/>
                <a:gd name="f38" fmla="val 610"/>
                <a:gd name="f39" fmla="val 364"/>
                <a:gd name="f40" fmla="val 614"/>
                <a:gd name="f41" fmla="val 356"/>
                <a:gd name="f42" fmla="val 352"/>
                <a:gd name="f43" fmla="val 612"/>
                <a:gd name="f44" fmla="val 348"/>
                <a:gd name="f45" fmla="val 608"/>
                <a:gd name="f46" fmla="val 344"/>
                <a:gd name="f47" fmla="val 604"/>
                <a:gd name="f48" fmla="val 342"/>
                <a:gd name="f49" fmla="val 600"/>
                <a:gd name="f50" fmla="val 346"/>
                <a:gd name="f51" fmla="val 560"/>
                <a:gd name="f52" fmla="val 374"/>
                <a:gd name="f53" fmla="val 550"/>
                <a:gd name="f54" fmla="val 366"/>
                <a:gd name="f55" fmla="val 540"/>
                <a:gd name="f56" fmla="val 358"/>
                <a:gd name="f57" fmla="val 602"/>
                <a:gd name="f58" fmla="val 190"/>
                <a:gd name="f59" fmla="val 156"/>
                <a:gd name="f60" fmla="val 134"/>
                <a:gd name="f61" fmla="val 160"/>
                <a:gd name="f62" fmla="val 128"/>
                <a:gd name="f63" fmla="val 104"/>
                <a:gd name="f64" fmla="val 84"/>
                <a:gd name="f65" fmla="val 634"/>
                <a:gd name="f66" fmla="val 100"/>
                <a:gd name="f67" fmla="val 666"/>
                <a:gd name="f68" fmla="val 10"/>
                <a:gd name="f69" fmla="val 644"/>
                <a:gd name="f70" fmla="val 606"/>
                <a:gd name="f71" fmla="val 92"/>
                <a:gd name="f72" fmla="val 18"/>
                <a:gd name="f73" fmla="val 556"/>
                <a:gd name="f74" fmla="val 26"/>
                <a:gd name="f75" fmla="val 596"/>
                <a:gd name="f76" fmla="val 120"/>
                <a:gd name="f77" fmla="val 152"/>
                <a:gd name="f78" fmla="val 536"/>
                <a:gd name="f79" fmla="val 52"/>
                <a:gd name="f80" fmla="val 518"/>
                <a:gd name="f81" fmla="val 58"/>
                <a:gd name="f82" fmla="val 570"/>
                <a:gd name="f83" fmla="val 182"/>
                <a:gd name="f84" fmla="val 490"/>
                <a:gd name="f85" fmla="val 476"/>
                <a:gd name="f86" fmla="val 468"/>
                <a:gd name="f87" fmla="val 298"/>
                <a:gd name="f88" fmla="val 296"/>
                <a:gd name="f89" fmla="val 294"/>
                <a:gd name="f90" fmla="val 470"/>
                <a:gd name="f91" fmla="val 290"/>
                <a:gd name="f92" fmla="val 464"/>
                <a:gd name="f93" fmla="val 288"/>
                <a:gd name="f94" fmla="val 458"/>
                <a:gd name="f95" fmla="val 286"/>
                <a:gd name="f96" fmla="val 456"/>
                <a:gd name="f97" fmla="val 454"/>
                <a:gd name="f98" fmla="val 450"/>
                <a:gd name="f99" fmla="val 444"/>
                <a:gd name="f100" fmla="val 300"/>
                <a:gd name="f101" fmla="val 302"/>
                <a:gd name="f102" fmla="val 438"/>
                <a:gd name="f103" fmla="val 350"/>
                <a:gd name="f104" fmla="val 426"/>
                <a:gd name="f105" fmla="val 310"/>
                <a:gd name="f106" fmla="val 216"/>
                <a:gd name="f107" fmla="val 320"/>
                <a:gd name="f108" fmla="val 90"/>
                <a:gd name="f109" fmla="val 88"/>
                <a:gd name="f110" fmla="val 192"/>
                <a:gd name="f111" fmla="val 266"/>
                <a:gd name="f112" fmla="val 166"/>
                <a:gd name="f113" fmla="val 276"/>
                <a:gd name="f114" fmla="val 70"/>
                <a:gd name="f115" fmla="val 258"/>
                <a:gd name="f116" fmla="val 68"/>
                <a:gd name="f117" fmla="val 248"/>
                <a:gd name="f118" fmla="val 144"/>
                <a:gd name="f119" fmla="val 188"/>
                <a:gd name="f120" fmla="val 72"/>
                <a:gd name="f121" fmla="val 168"/>
                <a:gd name="f122" fmla="val 228"/>
                <a:gd name="f123" fmla="val 164"/>
                <a:gd name="f124" fmla="val 148"/>
                <a:gd name="f125" fmla="val 158"/>
                <a:gd name="f126" fmla="val 146"/>
                <a:gd name="f127" fmla="val 174"/>
                <a:gd name="f128" fmla="val 246"/>
                <a:gd name="f129" fmla="val 268"/>
                <a:gd name="f130" fmla="val 214"/>
                <a:gd name="f131" fmla="val 204"/>
                <a:gd name="f132" fmla="val 154"/>
                <a:gd name="f133" fmla="val 222"/>
                <a:gd name="f134" fmla="val 240"/>
                <a:gd name="f135" fmla="val 396"/>
                <a:gd name="f136" fmla="val 380"/>
                <a:gd name="f137" fmla="val 388"/>
                <a:gd name="f138" fmla="val 404"/>
                <a:gd name="f139" fmla="val 338"/>
                <a:gd name="f140" fmla="val 386"/>
                <a:gd name="f141" fmla="val 334"/>
                <a:gd name="f142" fmla="val 328"/>
                <a:gd name="f143" fmla="val 326"/>
                <a:gd name="f144" fmla="val 390"/>
                <a:gd name="f145" fmla="val 322"/>
                <a:gd name="f146" fmla="val 394"/>
                <a:gd name="f147" fmla="val 398"/>
                <a:gd name="f148" fmla="val 408"/>
                <a:gd name="f149" fmla="val 330"/>
                <a:gd name="f150" fmla="val 372"/>
                <a:gd name="f151" fmla="val 370"/>
                <a:gd name="f152" fmla="val 368"/>
                <a:gd name="f153" fmla="val 82"/>
                <a:gd name="f154" fmla="val 424"/>
                <a:gd name="f155" fmla="val 488"/>
                <a:gd name="f156" fmla="val 122"/>
                <a:gd name="f157" fmla="val 494"/>
                <a:gd name="f158" fmla="val 44"/>
                <a:gd name="f159" fmla="val 440"/>
                <a:gd name="f160" fmla="val 32"/>
                <a:gd name="f161" fmla="val 500"/>
                <a:gd name="f162" fmla="val 516"/>
                <a:gd name="f163" fmla="val 528"/>
                <a:gd name="f164" fmla="val 2"/>
                <a:gd name="f165" fmla="val 54"/>
                <a:gd name="f166" fmla="val 130"/>
                <a:gd name="f167" fmla="val 524"/>
                <a:gd name="f168" fmla="val 116"/>
                <a:gd name="f169" fmla="val 620"/>
                <a:gd name="f170" fmla="val 196"/>
                <a:gd name="f171" fmla="val 544"/>
                <a:gd name="f172" fmla="val 548"/>
                <a:gd name="f173" fmla="val 552"/>
                <a:gd name="f174" fmla="val 558"/>
                <a:gd name="f175" fmla="val 354"/>
                <a:gd name="f176" fmla="val 564"/>
                <a:gd name="f177" fmla="val 566"/>
                <a:gd name="f178" fmla="val 362"/>
                <a:gd name="f179" fmla="val 402"/>
                <a:gd name="f180" fmla="val 534"/>
                <a:gd name="f181" fmla="val 420"/>
                <a:gd name="f182" fmla="val 722"/>
                <a:gd name="f183" fmla="val 776"/>
                <a:gd name="f184" fmla="val 794"/>
                <a:gd name="f185" fmla="val 752"/>
                <a:gd name="f186" fmla="val 784"/>
                <a:gd name="f187" fmla="val 826"/>
                <a:gd name="f188" fmla="val 254"/>
                <a:gd name="f189" fmla="val 842"/>
                <a:gd name="f190" fmla="val 324"/>
                <a:gd name="f191" fmla="val 812"/>
                <a:gd name="f192" fmla="val 292"/>
                <a:gd name="f193" fmla="val 902"/>
                <a:gd name="f194" fmla="val 314"/>
                <a:gd name="f195" fmla="val 820"/>
                <a:gd name="f196" fmla="val 892"/>
                <a:gd name="f197" fmla="val 886"/>
                <a:gd name="f198" fmla="val 792"/>
                <a:gd name="f199" fmla="val 376"/>
                <a:gd name="f200" fmla="val 760"/>
                <a:gd name="f201" fmla="val 860"/>
                <a:gd name="f202" fmla="val 852"/>
                <a:gd name="f203" fmla="val 730"/>
                <a:gd name="f204" fmla="val 472"/>
                <a:gd name="f205" fmla="val 486"/>
                <a:gd name="f206" fmla="val 496"/>
                <a:gd name="f207" fmla="val 616"/>
                <a:gd name="f208" fmla="val 622"/>
                <a:gd name="f209" fmla="val 508"/>
                <a:gd name="f210" fmla="val 512"/>
                <a:gd name="f211" fmla="val 530"/>
                <a:gd name="f212" fmla="val 648"/>
                <a:gd name="f213" fmla="val 694"/>
                <a:gd name="f214" fmla="val 638"/>
                <a:gd name="f215" fmla="val 822"/>
                <a:gd name="f216" fmla="val 656"/>
                <a:gd name="f217" fmla="val 824"/>
                <a:gd name="f218" fmla="val 720"/>
                <a:gd name="f219" fmla="val 526"/>
                <a:gd name="f220" fmla="val 442"/>
                <a:gd name="f221" fmla="val 430"/>
                <a:gd name="f222" fmla="val 418"/>
                <a:gd name="f223" fmla="val 492"/>
                <a:gd name="f224" fmla="val 400"/>
                <a:gd name="f225" fmla="val 462"/>
                <a:gd name="f226" fmla="val 416"/>
                <a:gd name="f227" fmla="val 382"/>
                <a:gd name="f228" fmla="val 474"/>
                <a:gd name="f229" fmla="val 378"/>
                <a:gd name="f230" fmla="val 384"/>
                <a:gd name="f231" fmla="val 432"/>
                <a:gd name="f232" fmla="val 448"/>
                <a:gd name="f233" fmla="val 478"/>
                <a:gd name="f234" fmla="+- 0 0 -90"/>
                <a:gd name="f235" fmla="*/ f4 1 672"/>
                <a:gd name="f236" fmla="*/ f5 1 910"/>
                <a:gd name="f237" fmla="+- f8 0 f6"/>
                <a:gd name="f238" fmla="+- f7 0 f6"/>
                <a:gd name="f239" fmla="*/ f234 f0 1"/>
                <a:gd name="f240" fmla="*/ f238 1 672"/>
                <a:gd name="f241" fmla="*/ f237 1 910"/>
                <a:gd name="f242" fmla="*/ 562 f238 1"/>
                <a:gd name="f243" fmla="*/ 532 f237 1"/>
                <a:gd name="f244" fmla="*/ 624 f238 1"/>
                <a:gd name="f245" fmla="*/ 522 f237 1"/>
                <a:gd name="f246" fmla="*/ 640 f238 1"/>
                <a:gd name="f247" fmla="*/ 514 f237 1"/>
                <a:gd name="f248" fmla="*/ 636 f238 1"/>
                <a:gd name="f249" fmla="*/ 502 f237 1"/>
                <a:gd name="f250" fmla="*/ 594 f238 1"/>
                <a:gd name="f251" fmla="*/ 460 f237 1"/>
                <a:gd name="f252" fmla="*/ 588 f238 1"/>
                <a:gd name="f253" fmla="*/ 422 f237 1"/>
                <a:gd name="f254" fmla="*/ 610 f238 1"/>
                <a:gd name="f255" fmla="*/ 364 f237 1"/>
                <a:gd name="f256" fmla="*/ 614 f238 1"/>
                <a:gd name="f257" fmla="*/ 352 f237 1"/>
                <a:gd name="f258" fmla="*/ 604 f238 1"/>
                <a:gd name="f259" fmla="*/ 342 f237 1"/>
                <a:gd name="f260" fmla="*/ 560 f238 1"/>
                <a:gd name="f261" fmla="*/ 374 f237 1"/>
                <a:gd name="f262" fmla="*/ 672 f238 1"/>
                <a:gd name="f263" fmla="*/ 156 f237 1"/>
                <a:gd name="f264" fmla="*/ 104 f237 1"/>
                <a:gd name="f265" fmla="*/ 644 f238 1"/>
                <a:gd name="f266" fmla="*/ 0 f237 1"/>
                <a:gd name="f267" fmla="*/ 596 f238 1"/>
                <a:gd name="f268" fmla="*/ 120 f237 1"/>
                <a:gd name="f269" fmla="*/ 570 f238 1"/>
                <a:gd name="f270" fmla="*/ 182 f237 1"/>
                <a:gd name="f271" fmla="*/ 476 f238 1"/>
                <a:gd name="f272" fmla="*/ 468 f238 1"/>
                <a:gd name="f273" fmla="*/ 296 f237 1"/>
                <a:gd name="f274" fmla="*/ 294 f237 1"/>
                <a:gd name="f275" fmla="*/ 290 f237 1"/>
                <a:gd name="f276" fmla="*/ 464 f238 1"/>
                <a:gd name="f277" fmla="*/ 288 f237 1"/>
                <a:gd name="f278" fmla="*/ 460 f238 1"/>
                <a:gd name="f279" fmla="*/ 450 f238 1"/>
                <a:gd name="f280" fmla="*/ 444 f238 1"/>
                <a:gd name="f281" fmla="*/ 300 f237 1"/>
                <a:gd name="f282" fmla="*/ 346 f237 1"/>
                <a:gd name="f283" fmla="*/ 320 f238 1"/>
                <a:gd name="f284" fmla="*/ 90 f237 1"/>
                <a:gd name="f285" fmla="*/ 276 f238 1"/>
                <a:gd name="f286" fmla="*/ 70 f237 1"/>
                <a:gd name="f287" fmla="*/ 168 f238 1"/>
                <a:gd name="f288" fmla="*/ 88 f237 1"/>
                <a:gd name="f289" fmla="*/ 246 f238 1"/>
                <a:gd name="f290" fmla="*/ 188 f237 1"/>
                <a:gd name="f291" fmla="*/ 288 f238 1"/>
                <a:gd name="f292" fmla="*/ 240 f237 1"/>
                <a:gd name="f293" fmla="*/ 380 f238 1"/>
                <a:gd name="f294" fmla="*/ 404 f237 1"/>
                <a:gd name="f295" fmla="*/ 328 f238 1"/>
                <a:gd name="f296" fmla="*/ 388 f237 1"/>
                <a:gd name="f297" fmla="*/ 322 f238 1"/>
                <a:gd name="f298" fmla="*/ 398 f237 1"/>
                <a:gd name="f299" fmla="*/ 372 f238 1"/>
                <a:gd name="f300" fmla="*/ 426 f237 1"/>
                <a:gd name="f301" fmla="*/ 188 f238 1"/>
                <a:gd name="f302" fmla="*/ 482 f237 1"/>
                <a:gd name="f303" fmla="*/ 122 f238 1"/>
                <a:gd name="f304" fmla="*/ 494 f237 1"/>
                <a:gd name="f305" fmla="*/ 0 f238 1"/>
                <a:gd name="f306" fmla="*/ 516 f237 1"/>
                <a:gd name="f307" fmla="*/ 54 f238 1"/>
                <a:gd name="f308" fmla="*/ 594 f237 1"/>
                <a:gd name="f309" fmla="*/ 100 f238 1"/>
                <a:gd name="f310" fmla="*/ 610 f237 1"/>
                <a:gd name="f311" fmla="*/ 374 f238 1"/>
                <a:gd name="f312" fmla="*/ 490 f237 1"/>
                <a:gd name="f313" fmla="*/ 352 f238 1"/>
                <a:gd name="f314" fmla="*/ 544 f237 1"/>
                <a:gd name="f315" fmla="*/ 350 f238 1"/>
                <a:gd name="f316" fmla="*/ 562 f237 1"/>
                <a:gd name="f317" fmla="*/ 362 f238 1"/>
                <a:gd name="f318" fmla="*/ 566 f237 1"/>
                <a:gd name="f319" fmla="*/ 420 f238 1"/>
                <a:gd name="f320" fmla="*/ 548 f237 1"/>
                <a:gd name="f321" fmla="*/ 346 f238 1"/>
                <a:gd name="f322" fmla="*/ 752 f237 1"/>
                <a:gd name="f323" fmla="*/ 324 f238 1"/>
                <a:gd name="f324" fmla="*/ 812 f237 1"/>
                <a:gd name="f325" fmla="*/ 820 f237 1"/>
                <a:gd name="f326" fmla="*/ 376 f238 1"/>
                <a:gd name="f327" fmla="*/ 760 f237 1"/>
                <a:gd name="f328" fmla="*/ 456 f238 1"/>
                <a:gd name="f329" fmla="*/ 564 f237 1"/>
                <a:gd name="f330" fmla="*/ 494 f238 1"/>
                <a:gd name="f331" fmla="*/ 612 f237 1"/>
                <a:gd name="f332" fmla="*/ 498 f238 1"/>
                <a:gd name="f333" fmla="*/ 620 f237 1"/>
                <a:gd name="f334" fmla="*/ 514 f238 1"/>
                <a:gd name="f335" fmla="*/ 512 f238 1"/>
                <a:gd name="f336" fmla="*/ 638 f238 1"/>
                <a:gd name="f337" fmla="*/ 822 f237 1"/>
                <a:gd name="f338" fmla="*/ 672 f237 1"/>
                <a:gd name="f339" fmla="*/ 504 f238 1"/>
                <a:gd name="f340" fmla="*/ 442 f238 1"/>
                <a:gd name="f341" fmla="*/ 526 f237 1"/>
                <a:gd name="f342" fmla="*/ 410 f238 1"/>
                <a:gd name="f343" fmla="*/ 492 f237 1"/>
                <a:gd name="f344" fmla="*/ 404 f238 1"/>
                <a:gd name="f345" fmla="*/ 430 f237 1"/>
                <a:gd name="f346" fmla="*/ 430 f238 1"/>
                <a:gd name="f347" fmla="*/ 392 f237 1"/>
                <a:gd name="f348" fmla="*/ 490 f238 1"/>
                <a:gd name="f349" fmla="*/ 544 f238 1"/>
                <a:gd name="f350" fmla="*/ 448 f237 1"/>
                <a:gd name="f351" fmla="*/ 506 f237 1"/>
                <a:gd name="f352" fmla="*/ f239 1 f3"/>
                <a:gd name="f353" fmla="*/ f242 1 672"/>
                <a:gd name="f354" fmla="*/ f243 1 910"/>
                <a:gd name="f355" fmla="*/ f244 1 672"/>
                <a:gd name="f356" fmla="*/ f245 1 910"/>
                <a:gd name="f357" fmla="*/ f246 1 672"/>
                <a:gd name="f358" fmla="*/ f247 1 910"/>
                <a:gd name="f359" fmla="*/ f248 1 672"/>
                <a:gd name="f360" fmla="*/ f249 1 910"/>
                <a:gd name="f361" fmla="*/ f250 1 672"/>
                <a:gd name="f362" fmla="*/ f251 1 910"/>
                <a:gd name="f363" fmla="*/ f252 1 672"/>
                <a:gd name="f364" fmla="*/ f253 1 910"/>
                <a:gd name="f365" fmla="*/ f254 1 672"/>
                <a:gd name="f366" fmla="*/ f255 1 910"/>
                <a:gd name="f367" fmla="*/ f256 1 672"/>
                <a:gd name="f368" fmla="*/ f257 1 910"/>
                <a:gd name="f369" fmla="*/ f258 1 672"/>
                <a:gd name="f370" fmla="*/ f259 1 910"/>
                <a:gd name="f371" fmla="*/ f260 1 672"/>
                <a:gd name="f372" fmla="*/ f261 1 910"/>
                <a:gd name="f373" fmla="*/ f262 1 672"/>
                <a:gd name="f374" fmla="*/ f263 1 910"/>
                <a:gd name="f375" fmla="*/ f264 1 910"/>
                <a:gd name="f376" fmla="*/ f265 1 672"/>
                <a:gd name="f377" fmla="*/ f266 1 910"/>
                <a:gd name="f378" fmla="*/ f267 1 672"/>
                <a:gd name="f379" fmla="*/ f268 1 910"/>
                <a:gd name="f380" fmla="*/ f269 1 672"/>
                <a:gd name="f381" fmla="*/ f270 1 910"/>
                <a:gd name="f382" fmla="*/ f271 1 672"/>
                <a:gd name="f383" fmla="*/ f272 1 672"/>
                <a:gd name="f384" fmla="*/ f273 1 910"/>
                <a:gd name="f385" fmla="*/ f274 1 910"/>
                <a:gd name="f386" fmla="*/ f275 1 910"/>
                <a:gd name="f387" fmla="*/ f276 1 672"/>
                <a:gd name="f388" fmla="*/ f277 1 910"/>
                <a:gd name="f389" fmla="*/ f278 1 672"/>
                <a:gd name="f390" fmla="*/ f279 1 672"/>
                <a:gd name="f391" fmla="*/ f280 1 672"/>
                <a:gd name="f392" fmla="*/ f281 1 910"/>
                <a:gd name="f393" fmla="*/ f282 1 910"/>
                <a:gd name="f394" fmla="*/ f283 1 672"/>
                <a:gd name="f395" fmla="*/ f284 1 910"/>
                <a:gd name="f396" fmla="*/ f285 1 672"/>
                <a:gd name="f397" fmla="*/ f286 1 910"/>
                <a:gd name="f398" fmla="*/ f287 1 672"/>
                <a:gd name="f399" fmla="*/ f288 1 910"/>
                <a:gd name="f400" fmla="*/ f289 1 672"/>
                <a:gd name="f401" fmla="*/ f290 1 910"/>
                <a:gd name="f402" fmla="*/ f291 1 672"/>
                <a:gd name="f403" fmla="*/ f292 1 910"/>
                <a:gd name="f404" fmla="*/ f293 1 672"/>
                <a:gd name="f405" fmla="*/ f294 1 910"/>
                <a:gd name="f406" fmla="*/ f295 1 672"/>
                <a:gd name="f407" fmla="*/ f296 1 910"/>
                <a:gd name="f408" fmla="*/ f297 1 672"/>
                <a:gd name="f409" fmla="*/ f298 1 910"/>
                <a:gd name="f410" fmla="*/ f299 1 672"/>
                <a:gd name="f411" fmla="*/ f300 1 910"/>
                <a:gd name="f412" fmla="*/ f301 1 672"/>
                <a:gd name="f413" fmla="*/ f302 1 910"/>
                <a:gd name="f414" fmla="*/ f303 1 672"/>
                <a:gd name="f415" fmla="*/ f304 1 910"/>
                <a:gd name="f416" fmla="*/ f305 1 672"/>
                <a:gd name="f417" fmla="*/ f306 1 910"/>
                <a:gd name="f418" fmla="*/ f307 1 672"/>
                <a:gd name="f419" fmla="*/ f308 1 910"/>
                <a:gd name="f420" fmla="*/ f309 1 672"/>
                <a:gd name="f421" fmla="*/ f310 1 910"/>
                <a:gd name="f422" fmla="*/ f311 1 672"/>
                <a:gd name="f423" fmla="*/ f312 1 910"/>
                <a:gd name="f424" fmla="*/ f313 1 672"/>
                <a:gd name="f425" fmla="*/ f314 1 910"/>
                <a:gd name="f426" fmla="*/ f315 1 672"/>
                <a:gd name="f427" fmla="*/ f316 1 910"/>
                <a:gd name="f428" fmla="*/ f317 1 672"/>
                <a:gd name="f429" fmla="*/ f318 1 910"/>
                <a:gd name="f430" fmla="*/ f319 1 672"/>
                <a:gd name="f431" fmla="*/ f320 1 910"/>
                <a:gd name="f432" fmla="*/ f321 1 672"/>
                <a:gd name="f433" fmla="*/ f322 1 910"/>
                <a:gd name="f434" fmla="*/ f323 1 672"/>
                <a:gd name="f435" fmla="*/ f324 1 910"/>
                <a:gd name="f436" fmla="*/ f325 1 910"/>
                <a:gd name="f437" fmla="*/ f326 1 672"/>
                <a:gd name="f438" fmla="*/ f327 1 910"/>
                <a:gd name="f439" fmla="*/ f328 1 672"/>
                <a:gd name="f440" fmla="*/ f329 1 910"/>
                <a:gd name="f441" fmla="*/ f330 1 672"/>
                <a:gd name="f442" fmla="*/ f331 1 910"/>
                <a:gd name="f443" fmla="*/ f332 1 672"/>
                <a:gd name="f444" fmla="*/ f333 1 910"/>
                <a:gd name="f445" fmla="*/ f334 1 672"/>
                <a:gd name="f446" fmla="*/ f335 1 672"/>
                <a:gd name="f447" fmla="*/ f336 1 672"/>
                <a:gd name="f448" fmla="*/ f337 1 910"/>
                <a:gd name="f449" fmla="*/ f338 1 910"/>
                <a:gd name="f450" fmla="*/ f339 1 672"/>
                <a:gd name="f451" fmla="*/ f340 1 672"/>
                <a:gd name="f452" fmla="*/ f341 1 910"/>
                <a:gd name="f453" fmla="*/ f342 1 672"/>
                <a:gd name="f454" fmla="*/ f343 1 910"/>
                <a:gd name="f455" fmla="*/ f344 1 672"/>
                <a:gd name="f456" fmla="*/ f345 1 910"/>
                <a:gd name="f457" fmla="*/ f346 1 672"/>
                <a:gd name="f458" fmla="*/ f347 1 910"/>
                <a:gd name="f459" fmla="*/ f348 1 672"/>
                <a:gd name="f460" fmla="*/ f349 1 672"/>
                <a:gd name="f461" fmla="*/ f350 1 910"/>
                <a:gd name="f462" fmla="*/ f351 1 910"/>
                <a:gd name="f463" fmla="*/ 0 1 f240"/>
                <a:gd name="f464" fmla="*/ f7 1 f240"/>
                <a:gd name="f465" fmla="*/ 0 1 f241"/>
                <a:gd name="f466" fmla="*/ f8 1 f241"/>
                <a:gd name="f467" fmla="+- f352 0 f1"/>
                <a:gd name="f468" fmla="*/ f353 1 f240"/>
                <a:gd name="f469" fmla="*/ f354 1 f241"/>
                <a:gd name="f470" fmla="*/ f355 1 f240"/>
                <a:gd name="f471" fmla="*/ f356 1 f241"/>
                <a:gd name="f472" fmla="*/ f357 1 f240"/>
                <a:gd name="f473" fmla="*/ f358 1 f241"/>
                <a:gd name="f474" fmla="*/ f359 1 f240"/>
                <a:gd name="f475" fmla="*/ f360 1 f241"/>
                <a:gd name="f476" fmla="*/ f361 1 f240"/>
                <a:gd name="f477" fmla="*/ f362 1 f241"/>
                <a:gd name="f478" fmla="*/ f363 1 f240"/>
                <a:gd name="f479" fmla="*/ f364 1 f241"/>
                <a:gd name="f480" fmla="*/ f365 1 f240"/>
                <a:gd name="f481" fmla="*/ f366 1 f241"/>
                <a:gd name="f482" fmla="*/ f367 1 f240"/>
                <a:gd name="f483" fmla="*/ f368 1 f241"/>
                <a:gd name="f484" fmla="*/ f369 1 f240"/>
                <a:gd name="f485" fmla="*/ f370 1 f241"/>
                <a:gd name="f486" fmla="*/ f371 1 f240"/>
                <a:gd name="f487" fmla="*/ f372 1 f241"/>
                <a:gd name="f488" fmla="*/ f373 1 f240"/>
                <a:gd name="f489" fmla="*/ f374 1 f241"/>
                <a:gd name="f490" fmla="*/ f375 1 f241"/>
                <a:gd name="f491" fmla="*/ f376 1 f240"/>
                <a:gd name="f492" fmla="*/ f377 1 f241"/>
                <a:gd name="f493" fmla="*/ f378 1 f240"/>
                <a:gd name="f494" fmla="*/ f379 1 f241"/>
                <a:gd name="f495" fmla="*/ f380 1 f240"/>
                <a:gd name="f496" fmla="*/ f381 1 f241"/>
                <a:gd name="f497" fmla="*/ f382 1 f240"/>
                <a:gd name="f498" fmla="*/ f383 1 f240"/>
                <a:gd name="f499" fmla="*/ f384 1 f241"/>
                <a:gd name="f500" fmla="*/ f385 1 f241"/>
                <a:gd name="f501" fmla="*/ f386 1 f241"/>
                <a:gd name="f502" fmla="*/ f387 1 f240"/>
                <a:gd name="f503" fmla="*/ f388 1 f241"/>
                <a:gd name="f504" fmla="*/ f389 1 f240"/>
                <a:gd name="f505" fmla="*/ f390 1 f240"/>
                <a:gd name="f506" fmla="*/ f391 1 f240"/>
                <a:gd name="f507" fmla="*/ f392 1 f241"/>
                <a:gd name="f508" fmla="*/ f393 1 f241"/>
                <a:gd name="f509" fmla="*/ f394 1 f240"/>
                <a:gd name="f510" fmla="*/ f395 1 f241"/>
                <a:gd name="f511" fmla="*/ f396 1 f240"/>
                <a:gd name="f512" fmla="*/ f397 1 f241"/>
                <a:gd name="f513" fmla="*/ f398 1 f240"/>
                <a:gd name="f514" fmla="*/ f399 1 f241"/>
                <a:gd name="f515" fmla="*/ f400 1 f240"/>
                <a:gd name="f516" fmla="*/ f401 1 f241"/>
                <a:gd name="f517" fmla="*/ f402 1 f240"/>
                <a:gd name="f518" fmla="*/ f403 1 f241"/>
                <a:gd name="f519" fmla="*/ f404 1 f240"/>
                <a:gd name="f520" fmla="*/ f405 1 f241"/>
                <a:gd name="f521" fmla="*/ f406 1 f240"/>
                <a:gd name="f522" fmla="*/ f407 1 f241"/>
                <a:gd name="f523" fmla="*/ f408 1 f240"/>
                <a:gd name="f524" fmla="*/ f409 1 f241"/>
                <a:gd name="f525" fmla="*/ f410 1 f240"/>
                <a:gd name="f526" fmla="*/ f411 1 f241"/>
                <a:gd name="f527" fmla="*/ f412 1 f240"/>
                <a:gd name="f528" fmla="*/ f413 1 f241"/>
                <a:gd name="f529" fmla="*/ f414 1 f240"/>
                <a:gd name="f530" fmla="*/ f415 1 f241"/>
                <a:gd name="f531" fmla="*/ f416 1 f240"/>
                <a:gd name="f532" fmla="*/ f417 1 f241"/>
                <a:gd name="f533" fmla="*/ f418 1 f240"/>
                <a:gd name="f534" fmla="*/ f419 1 f241"/>
                <a:gd name="f535" fmla="*/ f420 1 f240"/>
                <a:gd name="f536" fmla="*/ f421 1 f241"/>
                <a:gd name="f537" fmla="*/ f422 1 f240"/>
                <a:gd name="f538" fmla="*/ f423 1 f241"/>
                <a:gd name="f539" fmla="*/ f424 1 f240"/>
                <a:gd name="f540" fmla="*/ f425 1 f241"/>
                <a:gd name="f541" fmla="*/ f426 1 f240"/>
                <a:gd name="f542" fmla="*/ f427 1 f241"/>
                <a:gd name="f543" fmla="*/ f428 1 f240"/>
                <a:gd name="f544" fmla="*/ f429 1 f241"/>
                <a:gd name="f545" fmla="*/ f430 1 f240"/>
                <a:gd name="f546" fmla="*/ f431 1 f241"/>
                <a:gd name="f547" fmla="*/ f432 1 f240"/>
                <a:gd name="f548" fmla="*/ f433 1 f241"/>
                <a:gd name="f549" fmla="*/ f434 1 f240"/>
                <a:gd name="f550" fmla="*/ f435 1 f241"/>
                <a:gd name="f551" fmla="*/ f436 1 f241"/>
                <a:gd name="f552" fmla="*/ f437 1 f240"/>
                <a:gd name="f553" fmla="*/ f438 1 f241"/>
                <a:gd name="f554" fmla="*/ f439 1 f240"/>
                <a:gd name="f555" fmla="*/ f440 1 f241"/>
                <a:gd name="f556" fmla="*/ f441 1 f240"/>
                <a:gd name="f557" fmla="*/ f442 1 f241"/>
                <a:gd name="f558" fmla="*/ f443 1 f240"/>
                <a:gd name="f559" fmla="*/ f444 1 f241"/>
                <a:gd name="f560" fmla="*/ f445 1 f240"/>
                <a:gd name="f561" fmla="*/ f446 1 f240"/>
                <a:gd name="f562" fmla="*/ f447 1 f240"/>
                <a:gd name="f563" fmla="*/ f448 1 f241"/>
                <a:gd name="f564" fmla="*/ f449 1 f241"/>
                <a:gd name="f565" fmla="*/ f450 1 f240"/>
                <a:gd name="f566" fmla="*/ f451 1 f240"/>
                <a:gd name="f567" fmla="*/ f452 1 f241"/>
                <a:gd name="f568" fmla="*/ f453 1 f240"/>
                <a:gd name="f569" fmla="*/ f454 1 f241"/>
                <a:gd name="f570" fmla="*/ f455 1 f240"/>
                <a:gd name="f571" fmla="*/ f456 1 f241"/>
                <a:gd name="f572" fmla="*/ f457 1 f240"/>
                <a:gd name="f573" fmla="*/ f458 1 f241"/>
                <a:gd name="f574" fmla="*/ f459 1 f240"/>
                <a:gd name="f575" fmla="*/ f460 1 f240"/>
                <a:gd name="f576" fmla="*/ f461 1 f241"/>
                <a:gd name="f577" fmla="*/ f462 1 f241"/>
                <a:gd name="f578" fmla="*/ f463 f235 1"/>
                <a:gd name="f579" fmla="*/ f464 f235 1"/>
                <a:gd name="f580" fmla="*/ f466 f236 1"/>
                <a:gd name="f581" fmla="*/ f465 f236 1"/>
                <a:gd name="f582" fmla="*/ f468 f235 1"/>
                <a:gd name="f583" fmla="*/ f469 f236 1"/>
                <a:gd name="f584" fmla="*/ f470 f235 1"/>
                <a:gd name="f585" fmla="*/ f471 f236 1"/>
                <a:gd name="f586" fmla="*/ f472 f235 1"/>
                <a:gd name="f587" fmla="*/ f473 f236 1"/>
                <a:gd name="f588" fmla="*/ f474 f235 1"/>
                <a:gd name="f589" fmla="*/ f475 f236 1"/>
                <a:gd name="f590" fmla="*/ f476 f235 1"/>
                <a:gd name="f591" fmla="*/ f477 f236 1"/>
                <a:gd name="f592" fmla="*/ f478 f235 1"/>
                <a:gd name="f593" fmla="*/ f479 f236 1"/>
                <a:gd name="f594" fmla="*/ f480 f235 1"/>
                <a:gd name="f595" fmla="*/ f481 f236 1"/>
                <a:gd name="f596" fmla="*/ f482 f235 1"/>
                <a:gd name="f597" fmla="*/ f483 f236 1"/>
                <a:gd name="f598" fmla="*/ f484 f235 1"/>
                <a:gd name="f599" fmla="*/ f485 f236 1"/>
                <a:gd name="f600" fmla="*/ f486 f235 1"/>
                <a:gd name="f601" fmla="*/ f487 f236 1"/>
                <a:gd name="f602" fmla="*/ f488 f235 1"/>
                <a:gd name="f603" fmla="*/ f489 f236 1"/>
                <a:gd name="f604" fmla="*/ f490 f236 1"/>
                <a:gd name="f605" fmla="*/ f491 f235 1"/>
                <a:gd name="f606" fmla="*/ f492 f236 1"/>
                <a:gd name="f607" fmla="*/ f493 f235 1"/>
                <a:gd name="f608" fmla="*/ f494 f236 1"/>
                <a:gd name="f609" fmla="*/ f495 f235 1"/>
                <a:gd name="f610" fmla="*/ f496 f236 1"/>
                <a:gd name="f611" fmla="*/ f497 f235 1"/>
                <a:gd name="f612" fmla="*/ f498 f235 1"/>
                <a:gd name="f613" fmla="*/ f499 f236 1"/>
                <a:gd name="f614" fmla="*/ f500 f236 1"/>
                <a:gd name="f615" fmla="*/ f501 f236 1"/>
                <a:gd name="f616" fmla="*/ f502 f235 1"/>
                <a:gd name="f617" fmla="*/ f503 f236 1"/>
                <a:gd name="f618" fmla="*/ f504 f235 1"/>
                <a:gd name="f619" fmla="*/ f505 f235 1"/>
                <a:gd name="f620" fmla="*/ f506 f235 1"/>
                <a:gd name="f621" fmla="*/ f507 f236 1"/>
                <a:gd name="f622" fmla="*/ f508 f236 1"/>
                <a:gd name="f623" fmla="*/ f509 f235 1"/>
                <a:gd name="f624" fmla="*/ f510 f236 1"/>
                <a:gd name="f625" fmla="*/ f511 f235 1"/>
                <a:gd name="f626" fmla="*/ f512 f236 1"/>
                <a:gd name="f627" fmla="*/ f513 f235 1"/>
                <a:gd name="f628" fmla="*/ f514 f236 1"/>
                <a:gd name="f629" fmla="*/ f515 f235 1"/>
                <a:gd name="f630" fmla="*/ f516 f236 1"/>
                <a:gd name="f631" fmla="*/ f517 f235 1"/>
                <a:gd name="f632" fmla="*/ f518 f236 1"/>
                <a:gd name="f633" fmla="*/ f519 f235 1"/>
                <a:gd name="f634" fmla="*/ f520 f236 1"/>
                <a:gd name="f635" fmla="*/ f521 f235 1"/>
                <a:gd name="f636" fmla="*/ f522 f236 1"/>
                <a:gd name="f637" fmla="*/ f523 f235 1"/>
                <a:gd name="f638" fmla="*/ f524 f236 1"/>
                <a:gd name="f639" fmla="*/ f525 f235 1"/>
                <a:gd name="f640" fmla="*/ f526 f236 1"/>
                <a:gd name="f641" fmla="*/ f527 f235 1"/>
                <a:gd name="f642" fmla="*/ f528 f236 1"/>
                <a:gd name="f643" fmla="*/ f529 f235 1"/>
                <a:gd name="f644" fmla="*/ f530 f236 1"/>
                <a:gd name="f645" fmla="*/ f531 f235 1"/>
                <a:gd name="f646" fmla="*/ f532 f236 1"/>
                <a:gd name="f647" fmla="*/ f533 f235 1"/>
                <a:gd name="f648" fmla="*/ f534 f236 1"/>
                <a:gd name="f649" fmla="*/ f535 f235 1"/>
                <a:gd name="f650" fmla="*/ f536 f236 1"/>
                <a:gd name="f651" fmla="*/ f537 f235 1"/>
                <a:gd name="f652" fmla="*/ f538 f236 1"/>
                <a:gd name="f653" fmla="*/ f539 f235 1"/>
                <a:gd name="f654" fmla="*/ f540 f236 1"/>
                <a:gd name="f655" fmla="*/ f541 f235 1"/>
                <a:gd name="f656" fmla="*/ f542 f236 1"/>
                <a:gd name="f657" fmla="*/ f543 f235 1"/>
                <a:gd name="f658" fmla="*/ f544 f236 1"/>
                <a:gd name="f659" fmla="*/ f545 f235 1"/>
                <a:gd name="f660" fmla="*/ f546 f236 1"/>
                <a:gd name="f661" fmla="*/ f547 f235 1"/>
                <a:gd name="f662" fmla="*/ f548 f236 1"/>
                <a:gd name="f663" fmla="*/ f549 f235 1"/>
                <a:gd name="f664" fmla="*/ f550 f236 1"/>
                <a:gd name="f665" fmla="*/ f551 f236 1"/>
                <a:gd name="f666" fmla="*/ f552 f235 1"/>
                <a:gd name="f667" fmla="*/ f553 f236 1"/>
                <a:gd name="f668" fmla="*/ f554 f235 1"/>
                <a:gd name="f669" fmla="*/ f555 f236 1"/>
                <a:gd name="f670" fmla="*/ f556 f235 1"/>
                <a:gd name="f671" fmla="*/ f557 f236 1"/>
                <a:gd name="f672" fmla="*/ f558 f235 1"/>
                <a:gd name="f673" fmla="*/ f559 f236 1"/>
                <a:gd name="f674" fmla="*/ f560 f235 1"/>
                <a:gd name="f675" fmla="*/ f561 f235 1"/>
                <a:gd name="f676" fmla="*/ f562 f235 1"/>
                <a:gd name="f677" fmla="*/ f563 f236 1"/>
                <a:gd name="f678" fmla="*/ f564 f236 1"/>
                <a:gd name="f679" fmla="*/ f565 f235 1"/>
                <a:gd name="f680" fmla="*/ f566 f235 1"/>
                <a:gd name="f681" fmla="*/ f567 f236 1"/>
                <a:gd name="f682" fmla="*/ f568 f235 1"/>
                <a:gd name="f683" fmla="*/ f569 f236 1"/>
                <a:gd name="f684" fmla="*/ f570 f235 1"/>
                <a:gd name="f685" fmla="*/ f571 f236 1"/>
                <a:gd name="f686" fmla="*/ f572 f235 1"/>
                <a:gd name="f687" fmla="*/ f573 f236 1"/>
                <a:gd name="f688" fmla="*/ f574 f235 1"/>
                <a:gd name="f689" fmla="*/ f575 f235 1"/>
                <a:gd name="f690" fmla="*/ f576 f236 1"/>
                <a:gd name="f691" fmla="*/ f577 f23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67">
                  <a:pos x="f582" y="f583"/>
                </a:cxn>
                <a:cxn ang="f467">
                  <a:pos x="f584" y="f585"/>
                </a:cxn>
                <a:cxn ang="f467">
                  <a:pos x="f586" y="f587"/>
                </a:cxn>
                <a:cxn ang="f467">
                  <a:pos x="f588" y="f589"/>
                </a:cxn>
                <a:cxn ang="f467">
                  <a:pos x="f590" y="f591"/>
                </a:cxn>
                <a:cxn ang="f467">
                  <a:pos x="f592" y="f593"/>
                </a:cxn>
                <a:cxn ang="f467">
                  <a:pos x="f594" y="f595"/>
                </a:cxn>
                <a:cxn ang="f467">
                  <a:pos x="f596" y="f597"/>
                </a:cxn>
                <a:cxn ang="f467">
                  <a:pos x="f598" y="f599"/>
                </a:cxn>
                <a:cxn ang="f467">
                  <a:pos x="f600" y="f601"/>
                </a:cxn>
                <a:cxn ang="f467">
                  <a:pos x="f602" y="f603"/>
                </a:cxn>
                <a:cxn ang="f467">
                  <a:pos x="f602" y="f604"/>
                </a:cxn>
                <a:cxn ang="f467">
                  <a:pos x="f605" y="f606"/>
                </a:cxn>
                <a:cxn ang="f467">
                  <a:pos x="f607" y="f608"/>
                </a:cxn>
                <a:cxn ang="f467">
                  <a:pos x="f609" y="f610"/>
                </a:cxn>
                <a:cxn ang="f467">
                  <a:pos x="f611" y="f599"/>
                </a:cxn>
                <a:cxn ang="f467">
                  <a:pos x="f612" y="f613"/>
                </a:cxn>
                <a:cxn ang="f467">
                  <a:pos x="f612" y="f614"/>
                </a:cxn>
                <a:cxn ang="f467">
                  <a:pos x="f612" y="f615"/>
                </a:cxn>
                <a:cxn ang="f467">
                  <a:pos x="f616" y="f617"/>
                </a:cxn>
                <a:cxn ang="f467">
                  <a:pos x="f618" y="f617"/>
                </a:cxn>
                <a:cxn ang="f467">
                  <a:pos x="f619" y="f617"/>
                </a:cxn>
                <a:cxn ang="f467">
                  <a:pos x="f620" y="f621"/>
                </a:cxn>
                <a:cxn ang="f467">
                  <a:pos x="f619" y="f622"/>
                </a:cxn>
                <a:cxn ang="f467">
                  <a:pos x="f623" y="f624"/>
                </a:cxn>
                <a:cxn ang="f467">
                  <a:pos x="f625" y="f626"/>
                </a:cxn>
                <a:cxn ang="f467">
                  <a:pos x="f627" y="f628"/>
                </a:cxn>
                <a:cxn ang="f467">
                  <a:pos x="f629" y="f630"/>
                </a:cxn>
                <a:cxn ang="f467">
                  <a:pos x="f631" y="f632"/>
                </a:cxn>
                <a:cxn ang="f467">
                  <a:pos x="f633" y="f634"/>
                </a:cxn>
                <a:cxn ang="f467">
                  <a:pos x="f635" y="f636"/>
                </a:cxn>
                <a:cxn ang="f467">
                  <a:pos x="f637" y="f638"/>
                </a:cxn>
                <a:cxn ang="f467">
                  <a:pos x="f639" y="f640"/>
                </a:cxn>
                <a:cxn ang="f467">
                  <a:pos x="f641" y="f642"/>
                </a:cxn>
                <a:cxn ang="f467">
                  <a:pos x="f643" y="f644"/>
                </a:cxn>
                <a:cxn ang="f467">
                  <a:pos x="f645" y="f646"/>
                </a:cxn>
                <a:cxn ang="f467">
                  <a:pos x="f647" y="f648"/>
                </a:cxn>
                <a:cxn ang="f467">
                  <a:pos x="f649" y="f650"/>
                </a:cxn>
                <a:cxn ang="f467">
                  <a:pos x="f651" y="f652"/>
                </a:cxn>
                <a:cxn ang="f467">
                  <a:pos x="f653" y="f654"/>
                </a:cxn>
                <a:cxn ang="f467">
                  <a:pos x="f655" y="f656"/>
                </a:cxn>
                <a:cxn ang="f467">
                  <a:pos x="f657" y="f658"/>
                </a:cxn>
                <a:cxn ang="f467">
                  <a:pos x="f659" y="f660"/>
                </a:cxn>
                <a:cxn ang="f467">
                  <a:pos x="f661" y="f662"/>
                </a:cxn>
                <a:cxn ang="f467">
                  <a:pos x="f663" y="f664"/>
                </a:cxn>
                <a:cxn ang="f467">
                  <a:pos x="f653" y="f665"/>
                </a:cxn>
                <a:cxn ang="f467">
                  <a:pos x="f666" y="f667"/>
                </a:cxn>
                <a:cxn ang="f467">
                  <a:pos x="f668" y="f669"/>
                </a:cxn>
                <a:cxn ang="f467">
                  <a:pos x="f670" y="f671"/>
                </a:cxn>
                <a:cxn ang="f467">
                  <a:pos x="f672" y="f673"/>
                </a:cxn>
                <a:cxn ang="f467">
                  <a:pos x="f674" y="f673"/>
                </a:cxn>
                <a:cxn ang="f467">
                  <a:pos x="f675" y="f656"/>
                </a:cxn>
                <a:cxn ang="f467">
                  <a:pos x="f676" y="f677"/>
                </a:cxn>
                <a:cxn ang="f467">
                  <a:pos x="f602" y="f678"/>
                </a:cxn>
                <a:cxn ang="f467">
                  <a:pos x="f679" y="f583"/>
                </a:cxn>
                <a:cxn ang="f467">
                  <a:pos x="f680" y="f681"/>
                </a:cxn>
                <a:cxn ang="f467">
                  <a:pos x="f682" y="f683"/>
                </a:cxn>
                <a:cxn ang="f467">
                  <a:pos x="f684" y="f685"/>
                </a:cxn>
                <a:cxn ang="f467">
                  <a:pos x="f686" y="f687"/>
                </a:cxn>
                <a:cxn ang="f467">
                  <a:pos x="f688" y="f601"/>
                </a:cxn>
                <a:cxn ang="f467">
                  <a:pos x="f689" y="f634"/>
                </a:cxn>
                <a:cxn ang="f467">
                  <a:pos x="f582" y="f690"/>
                </a:cxn>
                <a:cxn ang="f467">
                  <a:pos x="f689" y="f691"/>
                </a:cxn>
              </a:cxnLst>
              <a:rect l="f578" t="f581" r="f579" b="f580"/>
              <a:pathLst>
                <a:path w="672" h="910">
                  <a:moveTo>
                    <a:pt x="f7" y="f7"/>
                  </a:moveTo>
                  <a:lnTo>
                    <a:pt x="f9" y="f7"/>
                  </a:lnTo>
                  <a:lnTo>
                    <a:pt x="f10" y="f11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6" y="f17"/>
                  </a:lnTo>
                  <a:lnTo>
                    <a:pt x="f18" y="f17"/>
                  </a:lnTo>
                  <a:lnTo>
                    <a:pt x="f19" y="f13"/>
                  </a:lnTo>
                  <a:lnTo>
                    <a:pt x="f19" y="f13"/>
                  </a:lnTo>
                  <a:lnTo>
                    <a:pt x="f20" y="f21"/>
                  </a:lnTo>
                  <a:lnTo>
                    <a:pt x="f20" y="f21"/>
                  </a:lnTo>
                  <a:lnTo>
                    <a:pt x="f20" y="f22"/>
                  </a:lnTo>
                  <a:lnTo>
                    <a:pt x="f20" y="f23"/>
                  </a:lnTo>
                  <a:lnTo>
                    <a:pt x="f19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7" y="f31"/>
                  </a:lnTo>
                  <a:lnTo>
                    <a:pt x="f7" y="f32"/>
                  </a:lnTo>
                  <a:lnTo>
                    <a:pt x="f33" y="f34"/>
                  </a:lnTo>
                  <a:lnTo>
                    <a:pt x="f33" y="f34"/>
                  </a:lnTo>
                  <a:lnTo>
                    <a:pt x="f1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38" y="f39"/>
                  </a:lnTo>
                  <a:lnTo>
                    <a:pt x="f40" y="f2"/>
                  </a:lnTo>
                  <a:lnTo>
                    <a:pt x="f40" y="f41"/>
                  </a:lnTo>
                  <a:lnTo>
                    <a:pt x="f40" y="f41"/>
                  </a:lnTo>
                  <a:lnTo>
                    <a:pt x="f40" y="f42"/>
                  </a:lnTo>
                  <a:lnTo>
                    <a:pt x="f43" y="f44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46"/>
                  </a:lnTo>
                  <a:lnTo>
                    <a:pt x="f29" y="f50"/>
                  </a:lnTo>
                  <a:lnTo>
                    <a:pt x="f51" y="f52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6"/>
                  </a:lnTo>
                  <a:lnTo>
                    <a:pt x="f57" y="f58"/>
                  </a:lnTo>
                  <a:lnTo>
                    <a:pt x="f7" y="f59"/>
                  </a:lnTo>
                  <a:lnTo>
                    <a:pt x="f7" y="f60"/>
                  </a:lnTo>
                  <a:lnTo>
                    <a:pt x="f43" y="f61"/>
                  </a:lnTo>
                  <a:lnTo>
                    <a:pt x="f16" y="f62"/>
                  </a:lnTo>
                  <a:lnTo>
                    <a:pt x="f7" y="f63"/>
                  </a:lnTo>
                  <a:lnTo>
                    <a:pt x="f7" y="f64"/>
                  </a:lnTo>
                  <a:lnTo>
                    <a:pt x="f65" y="f66"/>
                  </a:lnTo>
                  <a:lnTo>
                    <a:pt x="f67" y="f68"/>
                  </a:lnTo>
                  <a:lnTo>
                    <a:pt x="f69" y="f6"/>
                  </a:lnTo>
                  <a:lnTo>
                    <a:pt x="f70" y="f71"/>
                  </a:lnTo>
                  <a:lnTo>
                    <a:pt x="f12" y="f72"/>
                  </a:lnTo>
                  <a:lnTo>
                    <a:pt x="f73" y="f74"/>
                  </a:lnTo>
                  <a:lnTo>
                    <a:pt x="f75" y="f76"/>
                  </a:lnTo>
                  <a:lnTo>
                    <a:pt x="f14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23" y="f46"/>
                  </a:lnTo>
                  <a:lnTo>
                    <a:pt x="f23" y="f46"/>
                  </a:lnTo>
                  <a:lnTo>
                    <a:pt x="f84" y="f48"/>
                  </a:lnTo>
                  <a:lnTo>
                    <a:pt x="f85" y="f48"/>
                  </a:lnTo>
                  <a:lnTo>
                    <a:pt x="f86" y="f87"/>
                  </a:lnTo>
                  <a:lnTo>
                    <a:pt x="f86" y="f87"/>
                  </a:lnTo>
                  <a:lnTo>
                    <a:pt x="f86" y="f88"/>
                  </a:lnTo>
                  <a:lnTo>
                    <a:pt x="f86" y="f88"/>
                  </a:lnTo>
                  <a:lnTo>
                    <a:pt x="f86" y="f89"/>
                  </a:lnTo>
                  <a:lnTo>
                    <a:pt x="f86" y="f89"/>
                  </a:lnTo>
                  <a:lnTo>
                    <a:pt x="f86" y="f89"/>
                  </a:lnTo>
                  <a:lnTo>
                    <a:pt x="f86" y="f89"/>
                  </a:lnTo>
                  <a:lnTo>
                    <a:pt x="f90" y="f91"/>
                  </a:lnTo>
                  <a:lnTo>
                    <a:pt x="f90" y="f91"/>
                  </a:lnTo>
                  <a:lnTo>
                    <a:pt x="f86" y="f91"/>
                  </a:lnTo>
                  <a:lnTo>
                    <a:pt x="f86" y="f91"/>
                  </a:lnTo>
                  <a:lnTo>
                    <a:pt x="f92" y="f93"/>
                  </a:lnTo>
                  <a:lnTo>
                    <a:pt x="f92" y="f93"/>
                  </a:lnTo>
                  <a:lnTo>
                    <a:pt x="f92" y="f93"/>
                  </a:lnTo>
                  <a:lnTo>
                    <a:pt x="f92" y="f93"/>
                  </a:lnTo>
                  <a:lnTo>
                    <a:pt x="f94" y="f95"/>
                  </a:lnTo>
                  <a:lnTo>
                    <a:pt x="f94" y="f95"/>
                  </a:lnTo>
                  <a:lnTo>
                    <a:pt x="f30" y="f93"/>
                  </a:lnTo>
                  <a:lnTo>
                    <a:pt x="f30" y="f93"/>
                  </a:lnTo>
                  <a:lnTo>
                    <a:pt x="f96" y="f93"/>
                  </a:lnTo>
                  <a:lnTo>
                    <a:pt x="f97" y="f93"/>
                  </a:lnTo>
                  <a:lnTo>
                    <a:pt x="f97" y="f93"/>
                  </a:lnTo>
                  <a:lnTo>
                    <a:pt x="f98" y="f93"/>
                  </a:lnTo>
                  <a:lnTo>
                    <a:pt x="f31" y="f91"/>
                  </a:lnTo>
                  <a:lnTo>
                    <a:pt x="f99" y="f87"/>
                  </a:lnTo>
                  <a:lnTo>
                    <a:pt x="f99" y="f87"/>
                  </a:lnTo>
                  <a:lnTo>
                    <a:pt x="f99" y="f100"/>
                  </a:lnTo>
                  <a:lnTo>
                    <a:pt x="f99" y="f100"/>
                  </a:lnTo>
                  <a:lnTo>
                    <a:pt x="f99" y="f101"/>
                  </a:lnTo>
                  <a:lnTo>
                    <a:pt x="f98" y="f50"/>
                  </a:lnTo>
                  <a:lnTo>
                    <a:pt x="f98" y="f50"/>
                  </a:lnTo>
                  <a:lnTo>
                    <a:pt x="f102" y="f103"/>
                  </a:lnTo>
                  <a:lnTo>
                    <a:pt x="f104" y="f41"/>
                  </a:lnTo>
                  <a:lnTo>
                    <a:pt x="f105" y="f106"/>
                  </a:lnTo>
                  <a:lnTo>
                    <a:pt x="f107" y="f108"/>
                  </a:lnTo>
                  <a:lnTo>
                    <a:pt x="f101" y="f109"/>
                  </a:lnTo>
                  <a:lnTo>
                    <a:pt x="f93" y="f110"/>
                  </a:lnTo>
                  <a:lnTo>
                    <a:pt x="f111" y="f112"/>
                  </a:lnTo>
                  <a:lnTo>
                    <a:pt x="f113" y="f114"/>
                  </a:lnTo>
                  <a:lnTo>
                    <a:pt x="f115" y="f116"/>
                  </a:lnTo>
                  <a:lnTo>
                    <a:pt x="f117" y="f118"/>
                  </a:lnTo>
                  <a:lnTo>
                    <a:pt x="f119" y="f120"/>
                  </a:lnTo>
                  <a:lnTo>
                    <a:pt x="f121" y="f109"/>
                  </a:lnTo>
                  <a:lnTo>
                    <a:pt x="f122" y="f123"/>
                  </a:lnTo>
                  <a:lnTo>
                    <a:pt x="f124" y="f125"/>
                  </a:lnTo>
                  <a:lnTo>
                    <a:pt x="f126" y="f127"/>
                  </a:lnTo>
                  <a:lnTo>
                    <a:pt x="f128" y="f119"/>
                  </a:lnTo>
                  <a:lnTo>
                    <a:pt x="f129" y="f130"/>
                  </a:lnTo>
                  <a:lnTo>
                    <a:pt x="f59" y="f131"/>
                  </a:lnTo>
                  <a:lnTo>
                    <a:pt x="f132" y="f133"/>
                  </a:lnTo>
                  <a:lnTo>
                    <a:pt x="f93" y="f134"/>
                  </a:lnTo>
                  <a:lnTo>
                    <a:pt x="f135" y="f136"/>
                  </a:lnTo>
                  <a:lnTo>
                    <a:pt x="f135" y="f136"/>
                  </a:lnTo>
                  <a:lnTo>
                    <a:pt x="f137" y="f37"/>
                  </a:lnTo>
                  <a:lnTo>
                    <a:pt x="f136" y="f138"/>
                  </a:lnTo>
                  <a:lnTo>
                    <a:pt x="f139" y="f140"/>
                  </a:lnTo>
                  <a:lnTo>
                    <a:pt x="f139" y="f140"/>
                  </a:lnTo>
                  <a:lnTo>
                    <a:pt x="f141" y="f140"/>
                  </a:lnTo>
                  <a:lnTo>
                    <a:pt x="f142" y="f137"/>
                  </a:lnTo>
                  <a:lnTo>
                    <a:pt x="f143" y="f144"/>
                  </a:lnTo>
                  <a:lnTo>
                    <a:pt x="f145" y="f146"/>
                  </a:lnTo>
                  <a:lnTo>
                    <a:pt x="f145" y="f146"/>
                  </a:lnTo>
                  <a:lnTo>
                    <a:pt x="f145" y="f147"/>
                  </a:lnTo>
                  <a:lnTo>
                    <a:pt x="f145" y="f138"/>
                  </a:lnTo>
                  <a:lnTo>
                    <a:pt x="f143" y="f148"/>
                  </a:lnTo>
                  <a:lnTo>
                    <a:pt x="f149" y="f32"/>
                  </a:lnTo>
                  <a:lnTo>
                    <a:pt x="f150" y="f104"/>
                  </a:lnTo>
                  <a:lnTo>
                    <a:pt x="f150" y="f104"/>
                  </a:lnTo>
                  <a:lnTo>
                    <a:pt x="f151" y="f102"/>
                  </a:lnTo>
                  <a:lnTo>
                    <a:pt x="f152" y="f98"/>
                  </a:lnTo>
                  <a:lnTo>
                    <a:pt x="f119" y="f28"/>
                  </a:lnTo>
                  <a:lnTo>
                    <a:pt x="f153" y="f32"/>
                  </a:lnTo>
                  <a:lnTo>
                    <a:pt x="f120" y="f154"/>
                  </a:lnTo>
                  <a:lnTo>
                    <a:pt x="f59" y="f155"/>
                  </a:lnTo>
                  <a:lnTo>
                    <a:pt x="f156" y="f157"/>
                  </a:lnTo>
                  <a:lnTo>
                    <a:pt x="f158" y="f159"/>
                  </a:lnTo>
                  <a:lnTo>
                    <a:pt x="f160" y="f97"/>
                  </a:lnTo>
                  <a:lnTo>
                    <a:pt x="f71" y="f161"/>
                  </a:lnTo>
                  <a:lnTo>
                    <a:pt x="f6" y="f162"/>
                  </a:lnTo>
                  <a:lnTo>
                    <a:pt x="f6" y="f163"/>
                  </a:lnTo>
                  <a:lnTo>
                    <a:pt x="f164" y="f55"/>
                  </a:lnTo>
                  <a:lnTo>
                    <a:pt x="f66" y="f163"/>
                  </a:lnTo>
                  <a:lnTo>
                    <a:pt x="f165" y="f29"/>
                  </a:lnTo>
                  <a:lnTo>
                    <a:pt x="f116" y="f47"/>
                  </a:lnTo>
                  <a:lnTo>
                    <a:pt x="f166" y="f167"/>
                  </a:lnTo>
                  <a:lnTo>
                    <a:pt x="f123" y="f80"/>
                  </a:lnTo>
                  <a:lnTo>
                    <a:pt x="f66" y="f38"/>
                  </a:lnTo>
                  <a:lnTo>
                    <a:pt x="f168" y="f169"/>
                  </a:lnTo>
                  <a:lnTo>
                    <a:pt x="f170" y="f21"/>
                  </a:lnTo>
                  <a:lnTo>
                    <a:pt x="f52" y="f84"/>
                  </a:lnTo>
                  <a:lnTo>
                    <a:pt x="f52" y="f84"/>
                  </a:lnTo>
                  <a:lnTo>
                    <a:pt x="f136" y="f24"/>
                  </a:lnTo>
                  <a:lnTo>
                    <a:pt x="f140" y="f162"/>
                  </a:lnTo>
                  <a:lnTo>
                    <a:pt x="f42" y="f171"/>
                  </a:lnTo>
                  <a:lnTo>
                    <a:pt x="f42" y="f171"/>
                  </a:lnTo>
                  <a:lnTo>
                    <a:pt x="f44" y="f172"/>
                  </a:lnTo>
                  <a:lnTo>
                    <a:pt x="f50" y="f173"/>
                  </a:lnTo>
                  <a:lnTo>
                    <a:pt x="f44" y="f174"/>
                  </a:lnTo>
                  <a:lnTo>
                    <a:pt x="f103" y="f10"/>
                  </a:lnTo>
                  <a:lnTo>
                    <a:pt x="f103" y="f10"/>
                  </a:lnTo>
                  <a:lnTo>
                    <a:pt x="f175" y="f176"/>
                  </a:lnTo>
                  <a:lnTo>
                    <a:pt x="f56" y="f177"/>
                  </a:lnTo>
                  <a:lnTo>
                    <a:pt x="f178" y="f177"/>
                  </a:lnTo>
                  <a:lnTo>
                    <a:pt x="f54" y="f176"/>
                  </a:lnTo>
                  <a:lnTo>
                    <a:pt x="f179" y="f180"/>
                  </a:lnTo>
                  <a:lnTo>
                    <a:pt x="f179" y="f180"/>
                  </a:lnTo>
                  <a:lnTo>
                    <a:pt x="f181" y="f172"/>
                  </a:lnTo>
                  <a:lnTo>
                    <a:pt x="f41" y="f182"/>
                  </a:lnTo>
                  <a:lnTo>
                    <a:pt x="f134" y="f183"/>
                  </a:lnTo>
                  <a:lnTo>
                    <a:pt x="f117" y="f184"/>
                  </a:lnTo>
                  <a:lnTo>
                    <a:pt x="f50" y="f185"/>
                  </a:lnTo>
                  <a:lnTo>
                    <a:pt x="f141" y="f186"/>
                  </a:lnTo>
                  <a:lnTo>
                    <a:pt x="f128" y="f187"/>
                  </a:lnTo>
                  <a:lnTo>
                    <a:pt x="f188" y="f189"/>
                  </a:lnTo>
                  <a:lnTo>
                    <a:pt x="f190" y="f191"/>
                  </a:lnTo>
                  <a:lnTo>
                    <a:pt x="f192" y="f193"/>
                  </a:lnTo>
                  <a:lnTo>
                    <a:pt x="f105" y="f8"/>
                  </a:lnTo>
                  <a:lnTo>
                    <a:pt x="f194" y="f8"/>
                  </a:lnTo>
                  <a:lnTo>
                    <a:pt x="f42" y="f195"/>
                  </a:lnTo>
                  <a:lnTo>
                    <a:pt x="f140" y="f196"/>
                  </a:lnTo>
                  <a:lnTo>
                    <a:pt x="f179" y="f197"/>
                  </a:lnTo>
                  <a:lnTo>
                    <a:pt x="f39" y="f198"/>
                  </a:lnTo>
                  <a:lnTo>
                    <a:pt x="f199" y="f200"/>
                  </a:lnTo>
                  <a:lnTo>
                    <a:pt x="f34" y="f201"/>
                  </a:lnTo>
                  <a:lnTo>
                    <a:pt x="f159" y="f202"/>
                  </a:lnTo>
                  <a:lnTo>
                    <a:pt x="f137" y="f203"/>
                  </a:lnTo>
                  <a:lnTo>
                    <a:pt x="f96" y="f176"/>
                  </a:lnTo>
                  <a:lnTo>
                    <a:pt x="f96" y="f176"/>
                  </a:lnTo>
                  <a:lnTo>
                    <a:pt x="f204" y="f177"/>
                  </a:lnTo>
                  <a:lnTo>
                    <a:pt x="f205" y="f177"/>
                  </a:lnTo>
                  <a:lnTo>
                    <a:pt x="f157" y="f43"/>
                  </a:lnTo>
                  <a:lnTo>
                    <a:pt x="f157" y="f43"/>
                  </a:lnTo>
                  <a:lnTo>
                    <a:pt x="f206" y="f207"/>
                  </a:lnTo>
                  <a:lnTo>
                    <a:pt x="f26" y="f169"/>
                  </a:lnTo>
                  <a:lnTo>
                    <a:pt x="f26" y="f169"/>
                  </a:lnTo>
                  <a:lnTo>
                    <a:pt x="f23" y="f208"/>
                  </a:lnTo>
                  <a:lnTo>
                    <a:pt x="f209" y="f208"/>
                  </a:lnTo>
                  <a:lnTo>
                    <a:pt x="f209" y="f208"/>
                  </a:lnTo>
                  <a:lnTo>
                    <a:pt x="f21" y="f169"/>
                  </a:lnTo>
                  <a:lnTo>
                    <a:pt x="f21" y="f169"/>
                  </a:lnTo>
                  <a:lnTo>
                    <a:pt x="f80" y="f40"/>
                  </a:lnTo>
                  <a:lnTo>
                    <a:pt x="f80" y="f45"/>
                  </a:lnTo>
                  <a:lnTo>
                    <a:pt x="f210" y="f10"/>
                  </a:lnTo>
                  <a:lnTo>
                    <a:pt x="f210" y="f10"/>
                  </a:lnTo>
                  <a:lnTo>
                    <a:pt x="f211" y="f73"/>
                  </a:lnTo>
                  <a:lnTo>
                    <a:pt x="f212" y="f213"/>
                  </a:lnTo>
                  <a:lnTo>
                    <a:pt x="f214" y="f215"/>
                  </a:lnTo>
                  <a:lnTo>
                    <a:pt x="f216" y="f217"/>
                  </a:lnTo>
                  <a:lnTo>
                    <a:pt x="f9" y="f218"/>
                  </a:lnTo>
                  <a:lnTo>
                    <a:pt x="f7" y="f182"/>
                  </a:lnTo>
                  <a:lnTo>
                    <a:pt x="f7" y="f7"/>
                  </a:lnTo>
                  <a:close/>
                  <a:moveTo>
                    <a:pt x="f11" y="f80"/>
                  </a:moveTo>
                  <a:lnTo>
                    <a:pt x="f11" y="f80"/>
                  </a:lnTo>
                  <a:lnTo>
                    <a:pt x="f80" y="f219"/>
                  </a:lnTo>
                  <a:lnTo>
                    <a:pt x="f23" y="f11"/>
                  </a:lnTo>
                  <a:lnTo>
                    <a:pt x="f155" y="f180"/>
                  </a:lnTo>
                  <a:lnTo>
                    <a:pt x="f204" y="f180"/>
                  </a:lnTo>
                  <a:lnTo>
                    <a:pt x="f94" y="f11"/>
                  </a:lnTo>
                  <a:lnTo>
                    <a:pt x="f220" y="f219"/>
                  </a:lnTo>
                  <a:lnTo>
                    <a:pt x="f221" y="f162"/>
                  </a:lnTo>
                  <a:lnTo>
                    <a:pt x="f222" y="f23"/>
                  </a:lnTo>
                  <a:lnTo>
                    <a:pt x="f222" y="f23"/>
                  </a:lnTo>
                  <a:lnTo>
                    <a:pt x="f32" y="f223"/>
                  </a:lnTo>
                  <a:lnTo>
                    <a:pt x="f138" y="f85"/>
                  </a:lnTo>
                  <a:lnTo>
                    <a:pt x="f224" y="f225"/>
                  </a:lnTo>
                  <a:lnTo>
                    <a:pt x="f224" y="f31"/>
                  </a:lnTo>
                  <a:lnTo>
                    <a:pt x="f138" y="f221"/>
                  </a:lnTo>
                  <a:lnTo>
                    <a:pt x="f32" y="f226"/>
                  </a:lnTo>
                  <a:lnTo>
                    <a:pt x="f222" y="f179"/>
                  </a:lnTo>
                  <a:lnTo>
                    <a:pt x="f221" y="f37"/>
                  </a:lnTo>
                  <a:lnTo>
                    <a:pt x="f221" y="f37"/>
                  </a:lnTo>
                  <a:lnTo>
                    <a:pt x="f99" y="f227"/>
                  </a:lnTo>
                  <a:lnTo>
                    <a:pt x="f94" y="f199"/>
                  </a:lnTo>
                  <a:lnTo>
                    <a:pt x="f228" y="f52"/>
                  </a:lnTo>
                  <a:lnTo>
                    <a:pt x="f84" y="f52"/>
                  </a:lnTo>
                  <a:lnTo>
                    <a:pt x="f23" y="f229"/>
                  </a:lnTo>
                  <a:lnTo>
                    <a:pt x="f13" y="f230"/>
                  </a:lnTo>
                  <a:lnTo>
                    <a:pt x="f11" y="f37"/>
                  </a:lnTo>
                  <a:lnTo>
                    <a:pt x="f171" y="f138"/>
                  </a:lnTo>
                  <a:lnTo>
                    <a:pt x="f171" y="f138"/>
                  </a:lnTo>
                  <a:lnTo>
                    <a:pt x="f173" y="f222"/>
                  </a:lnTo>
                  <a:lnTo>
                    <a:pt x="f174" y="f231"/>
                  </a:lnTo>
                  <a:lnTo>
                    <a:pt x="f10" y="f232"/>
                  </a:lnTo>
                  <a:lnTo>
                    <a:pt x="f10" y="f225"/>
                  </a:lnTo>
                  <a:lnTo>
                    <a:pt x="f174" y="f233"/>
                  </a:lnTo>
                  <a:lnTo>
                    <a:pt x="f173" y="f223"/>
                  </a:lnTo>
                  <a:lnTo>
                    <a:pt x="f171" y="f15"/>
                  </a:lnTo>
                  <a:lnTo>
                    <a:pt x="f11" y="f80"/>
                  </a:lnTo>
                  <a:lnTo>
                    <a:pt x="f11" y="f80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 w="9528">
              <a:solidFill>
                <a:srgbClr val="FEFFFF">
                  <a:alpha val="8000"/>
                </a:srgbClr>
              </a:solidFill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Verdana"/>
              </a:endParaRPr>
            </a:p>
          </p:txBody>
        </p:sp>
        <p:sp>
          <p:nvSpPr>
            <p:cNvPr id="23" name="Freeform 12"/>
            <p:cNvSpPr/>
            <p:nvPr/>
          </p:nvSpPr>
          <p:spPr>
            <a:xfrm>
              <a:off x="6558168" y="5996260"/>
              <a:ext cx="1289038" cy="867125"/>
            </a:xfrm>
            <a:custGeom>
              <a:avLst/>
              <a:gdLst>
                <a:gd name="f0" fmla="val 10800000"/>
                <a:gd name="f1" fmla="val 5400000"/>
                <a:gd name="f2" fmla="val 360"/>
                <a:gd name="f3" fmla="val 180"/>
                <a:gd name="f4" fmla="val w"/>
                <a:gd name="f5" fmla="val h"/>
                <a:gd name="f6" fmla="val 0"/>
                <a:gd name="f7" fmla="val 1106"/>
                <a:gd name="f8" fmla="val 744"/>
                <a:gd name="f9" fmla="val 1102"/>
                <a:gd name="f10" fmla="val 414"/>
                <a:gd name="f11" fmla="val 982"/>
                <a:gd name="f12" fmla="val 434"/>
                <a:gd name="f13" fmla="val 1036"/>
                <a:gd name="f14" fmla="val 350"/>
                <a:gd name="f15" fmla="val 1026"/>
                <a:gd name="f16" fmla="val 344"/>
                <a:gd name="f17" fmla="val 958"/>
                <a:gd name="f18" fmla="val 440"/>
                <a:gd name="f19" fmla="val 772"/>
                <a:gd name="f20" fmla="val 472"/>
                <a:gd name="f21" fmla="val 886"/>
                <a:gd name="f22" fmla="val 292"/>
                <a:gd name="f23" fmla="val 874"/>
                <a:gd name="f24" fmla="val 284"/>
                <a:gd name="f25" fmla="val 736"/>
                <a:gd name="f26" fmla="val 478"/>
                <a:gd name="f27" fmla="val 668"/>
                <a:gd name="f28" fmla="val 490"/>
                <a:gd name="f29" fmla="val 660"/>
                <a:gd name="f30" fmla="val 648"/>
                <a:gd name="f31" fmla="val 456"/>
                <a:gd name="f32" fmla="val 638"/>
                <a:gd name="f33" fmla="val 446"/>
                <a:gd name="f34" fmla="val 628"/>
                <a:gd name="f35" fmla="val 438"/>
                <a:gd name="f36" fmla="val 616"/>
                <a:gd name="f37" fmla="val 430"/>
                <a:gd name="f38" fmla="val 604"/>
                <a:gd name="f39" fmla="val 424"/>
                <a:gd name="f40" fmla="val 626"/>
                <a:gd name="f41" fmla="val 358"/>
                <a:gd name="f42" fmla="val 856"/>
                <a:gd name="f43" fmla="val 240"/>
                <a:gd name="f44" fmla="val 848"/>
                <a:gd name="f45" fmla="val 226"/>
                <a:gd name="f46" fmla="val 636"/>
                <a:gd name="f47" fmla="val 326"/>
                <a:gd name="f48" fmla="val 694"/>
                <a:gd name="f49" fmla="val 142"/>
                <a:gd name="f50" fmla="val 792"/>
                <a:gd name="f51" fmla="val 92"/>
                <a:gd name="f52" fmla="val 786"/>
                <a:gd name="f53" fmla="val 80"/>
                <a:gd name="f54" fmla="val 702"/>
                <a:gd name="f55" fmla="val 120"/>
                <a:gd name="f56" fmla="val 738"/>
                <a:gd name="f57" fmla="val 8"/>
                <a:gd name="f58" fmla="val 718"/>
                <a:gd name="f59" fmla="val 676"/>
                <a:gd name="f60" fmla="val 116"/>
                <a:gd name="f61" fmla="val 630"/>
                <a:gd name="f62" fmla="val 26"/>
                <a:gd name="f63" fmla="val 620"/>
                <a:gd name="f64" fmla="val 32"/>
                <a:gd name="f65" fmla="val 138"/>
                <a:gd name="f66" fmla="val 316"/>
                <a:gd name="f67" fmla="val 506"/>
                <a:gd name="f68" fmla="val 126"/>
                <a:gd name="f69" fmla="val 492"/>
                <a:gd name="f70" fmla="val 134"/>
                <a:gd name="f71" fmla="val 592"/>
                <a:gd name="f72" fmla="val 568"/>
                <a:gd name="f73" fmla="val 412"/>
                <a:gd name="f74" fmla="val 544"/>
                <a:gd name="f75" fmla="val 410"/>
                <a:gd name="f76" fmla="val 520"/>
                <a:gd name="f77" fmla="val 496"/>
                <a:gd name="f78" fmla="val 420"/>
                <a:gd name="f79" fmla="val 474"/>
                <a:gd name="f80" fmla="val 432"/>
                <a:gd name="f81" fmla="val 386"/>
                <a:gd name="f82" fmla="val 128"/>
                <a:gd name="f83" fmla="val 362"/>
                <a:gd name="f84" fmla="val 278"/>
                <a:gd name="f85" fmla="val 218"/>
                <a:gd name="f86" fmla="val 108"/>
                <a:gd name="f87" fmla="val 272"/>
                <a:gd name="f88" fmla="val 106"/>
                <a:gd name="f89" fmla="val 262"/>
                <a:gd name="f90" fmla="val 200"/>
                <a:gd name="f91" fmla="val 182"/>
                <a:gd name="f92" fmla="val 110"/>
                <a:gd name="f93" fmla="val 166"/>
                <a:gd name="f94" fmla="val 124"/>
                <a:gd name="f95" fmla="val 246"/>
                <a:gd name="f96" fmla="val 146"/>
                <a:gd name="f97" fmla="val 214"/>
                <a:gd name="f98" fmla="val 228"/>
                <a:gd name="f99" fmla="val 238"/>
                <a:gd name="f100" fmla="val 384"/>
                <a:gd name="f101" fmla="val 172"/>
                <a:gd name="f102" fmla="val 374"/>
                <a:gd name="f103" fmla="val 170"/>
                <a:gd name="f104" fmla="val 390"/>
                <a:gd name="f105" fmla="val 408"/>
                <a:gd name="f106" fmla="val 458"/>
                <a:gd name="f107" fmla="val 468"/>
                <a:gd name="f108" fmla="val 480"/>
                <a:gd name="f109" fmla="val 504"/>
                <a:gd name="f110" fmla="val 416"/>
                <a:gd name="f111" fmla="val 516"/>
                <a:gd name="f112" fmla="val 528"/>
                <a:gd name="f113" fmla="val 542"/>
                <a:gd name="f114" fmla="val 554"/>
                <a:gd name="f115" fmla="val 566"/>
                <a:gd name="f116" fmla="val 426"/>
                <a:gd name="f117" fmla="val 574"/>
                <a:gd name="f118" fmla="val 136"/>
                <a:gd name="f119" fmla="val 44"/>
                <a:gd name="f120" fmla="val 556"/>
                <a:gd name="f121" fmla="val 38"/>
                <a:gd name="f122" fmla="val 114"/>
                <a:gd name="f123" fmla="val 646"/>
                <a:gd name="f124" fmla="val 650"/>
                <a:gd name="f125" fmla="val 2"/>
                <a:gd name="f126" fmla="val 664"/>
                <a:gd name="f127" fmla="val 644"/>
                <a:gd name="f128" fmla="val 68"/>
                <a:gd name="f129" fmla="val 728"/>
                <a:gd name="f130" fmla="val 640"/>
                <a:gd name="f131" fmla="val 334"/>
                <a:gd name="f132" fmla="val 606"/>
                <a:gd name="f133" fmla="val 268"/>
                <a:gd name="f134" fmla="val 370"/>
                <a:gd name="f135" fmla="val 600"/>
                <a:gd name="f136" fmla="val 422"/>
                <a:gd name="f137" fmla="val 612"/>
                <a:gd name="f138" fmla="val 632"/>
                <a:gd name="f139" fmla="val 470"/>
                <a:gd name="f140" fmla="val 652"/>
                <a:gd name="f141" fmla="val 482"/>
                <a:gd name="f142" fmla="val 720"/>
                <a:gd name="f143" fmla="val 514"/>
                <a:gd name="f144" fmla="val 532"/>
                <a:gd name="f145" fmla="val 546"/>
                <a:gd name="f146" fmla="val 678"/>
                <a:gd name="f147" fmla="val 558"/>
                <a:gd name="f148" fmla="val 572"/>
                <a:gd name="f149" fmla="val 674"/>
                <a:gd name="f150" fmla="val 584"/>
                <a:gd name="f151" fmla="val 672"/>
                <a:gd name="f152" fmla="val 596"/>
                <a:gd name="f153" fmla="val 608"/>
                <a:gd name="f154" fmla="val 662"/>
                <a:gd name="f155" fmla="val 656"/>
                <a:gd name="f156" fmla="val 692"/>
                <a:gd name="f157" fmla="val 670"/>
                <a:gd name="f158" fmla="val 696"/>
                <a:gd name="f159" fmla="val 762"/>
                <a:gd name="f160" fmla="val 934"/>
                <a:gd name="f161" fmla="val 706"/>
                <a:gd name="f162" fmla="val 690"/>
                <a:gd name="f163" fmla="val 598"/>
                <a:gd name="f164" fmla="val 680"/>
                <a:gd name="f165" fmla="val 550"/>
                <a:gd name="f166" fmla="val 526"/>
                <a:gd name="f167" fmla="val 746"/>
                <a:gd name="f168" fmla="val 512"/>
                <a:gd name="f169" fmla="val 962"/>
                <a:gd name="f170" fmla="val 972"/>
                <a:gd name="f171" fmla="val 778"/>
                <a:gd name="f172" fmla="val 968"/>
                <a:gd name="f173" fmla="val 464"/>
                <a:gd name="f174" fmla="val 1060"/>
                <a:gd name="f175" fmla="val 524"/>
                <a:gd name="f176" fmla="val 1068"/>
                <a:gd name="f177" fmla="val 990"/>
                <a:gd name="f178" fmla="val 614"/>
                <a:gd name="f179" fmla="val 576"/>
                <a:gd name="f180" fmla="val 540"/>
                <a:gd name="f181" fmla="val 522"/>
                <a:gd name="f182" fmla="val 634"/>
                <a:gd name="f183" fmla="val 618"/>
                <a:gd name="f184" fmla="val 476"/>
                <a:gd name="f185" fmla="val 466"/>
                <a:gd name="f186" fmla="val 590"/>
                <a:gd name="f187" fmla="val 454"/>
                <a:gd name="f188" fmla="val 538"/>
                <a:gd name="f189" fmla="val 488"/>
                <a:gd name="f190" fmla="val 486"/>
                <a:gd name="f191" fmla="val 502"/>
                <a:gd name="f192" fmla="val 462"/>
                <a:gd name="f193" fmla="val 518"/>
                <a:gd name="f194" fmla="val 536"/>
                <a:gd name="f195" fmla="val 452"/>
                <a:gd name="f196" fmla="val 588"/>
                <a:gd name="f197" fmla="val 460"/>
                <a:gd name="f198" fmla="val 498"/>
                <a:gd name="f199" fmla="val 586"/>
                <a:gd name="f200" fmla="val 622"/>
                <a:gd name="f201" fmla="+- 0 0 -90"/>
                <a:gd name="f202" fmla="*/ f4 1 1106"/>
                <a:gd name="f203" fmla="*/ f5 1 744"/>
                <a:gd name="f204" fmla="+- f8 0 f6"/>
                <a:gd name="f205" fmla="+- f7 0 f6"/>
                <a:gd name="f206" fmla="*/ f201 f0 1"/>
                <a:gd name="f207" fmla="*/ f205 1 1106"/>
                <a:gd name="f208" fmla="*/ f204 1 744"/>
                <a:gd name="f209" fmla="*/ 1036 f205 1"/>
                <a:gd name="f210" fmla="*/ 350 f204 1"/>
                <a:gd name="f211" fmla="*/ 772 f205 1"/>
                <a:gd name="f212" fmla="*/ 472 f204 1"/>
                <a:gd name="f213" fmla="*/ 736 f205 1"/>
                <a:gd name="f214" fmla="*/ 478 f204 1"/>
                <a:gd name="f215" fmla="*/ 660 f205 1"/>
                <a:gd name="f216" fmla="*/ 638 f205 1"/>
                <a:gd name="f217" fmla="*/ 446 f204 1"/>
                <a:gd name="f218" fmla="*/ 604 f205 1"/>
                <a:gd name="f219" fmla="*/ 424 f204 1"/>
                <a:gd name="f220" fmla="*/ 848 f205 1"/>
                <a:gd name="f221" fmla="*/ 226 f204 1"/>
                <a:gd name="f222" fmla="*/ 792 f205 1"/>
                <a:gd name="f223" fmla="*/ 92 f204 1"/>
                <a:gd name="f224" fmla="*/ 738 f205 1"/>
                <a:gd name="f225" fmla="*/ 8 f204 1"/>
                <a:gd name="f226" fmla="*/ 630 f205 1"/>
                <a:gd name="f227" fmla="*/ 26 f204 1"/>
                <a:gd name="f228" fmla="*/ 316 f204 1"/>
                <a:gd name="f229" fmla="*/ 592 f205 1"/>
                <a:gd name="f230" fmla="*/ 544 f205 1"/>
                <a:gd name="f231" fmla="*/ 410 f204 1"/>
                <a:gd name="f232" fmla="*/ 474 f205 1"/>
                <a:gd name="f233" fmla="*/ 432 f204 1"/>
                <a:gd name="f234" fmla="*/ 430 f205 1"/>
                <a:gd name="f235" fmla="*/ 126 f204 1"/>
                <a:gd name="f236" fmla="*/ 284 f205 1"/>
                <a:gd name="f237" fmla="*/ 108 f204 1"/>
                <a:gd name="f238" fmla="*/ 182 f205 1"/>
                <a:gd name="f239" fmla="*/ 110 f204 1"/>
                <a:gd name="f240" fmla="*/ 146 f205 1"/>
                <a:gd name="f241" fmla="*/ 214 f204 1"/>
                <a:gd name="f242" fmla="*/ 384 f205 1"/>
                <a:gd name="f243" fmla="*/ 384 f204 1"/>
                <a:gd name="f244" fmla="*/ 408 f205 1"/>
                <a:gd name="f245" fmla="*/ 412 f204 1"/>
                <a:gd name="f246" fmla="*/ 438 f205 1"/>
                <a:gd name="f247" fmla="*/ 468 f204 1"/>
                <a:gd name="f248" fmla="*/ 420 f205 1"/>
                <a:gd name="f249" fmla="*/ 504 f204 1"/>
                <a:gd name="f250" fmla="*/ 414 f205 1"/>
                <a:gd name="f251" fmla="*/ 542 f204 1"/>
                <a:gd name="f252" fmla="*/ 142 f205 1"/>
                <a:gd name="f253" fmla="*/ 426 f204 1"/>
                <a:gd name="f254" fmla="*/ 136 f205 1"/>
                <a:gd name="f255" fmla="*/ 616 f204 1"/>
                <a:gd name="f256" fmla="*/ 114 f205 1"/>
                <a:gd name="f257" fmla="*/ 620 f204 1"/>
                <a:gd name="f258" fmla="*/ 2 f205 1"/>
                <a:gd name="f259" fmla="*/ 664 f204 1"/>
                <a:gd name="f260" fmla="*/ 80 f205 1"/>
                <a:gd name="f261" fmla="*/ 736 f204 1"/>
                <a:gd name="f262" fmla="*/ 246 f205 1"/>
                <a:gd name="f263" fmla="*/ 744 f204 1"/>
                <a:gd name="f264" fmla="*/ 422 f205 1"/>
                <a:gd name="f265" fmla="*/ 592 f204 1"/>
                <a:gd name="f266" fmla="*/ 446 f205 1"/>
                <a:gd name="f267" fmla="*/ 632 f204 1"/>
                <a:gd name="f268" fmla="*/ 470 f205 1"/>
                <a:gd name="f269" fmla="*/ 652 f204 1"/>
                <a:gd name="f270" fmla="*/ 480 f205 1"/>
                <a:gd name="f271" fmla="*/ 720 f204 1"/>
                <a:gd name="f272" fmla="*/ 514 f205 1"/>
                <a:gd name="f273" fmla="*/ 728 f204 1"/>
                <a:gd name="f274" fmla="*/ 546 f205 1"/>
                <a:gd name="f275" fmla="*/ 678 f204 1"/>
                <a:gd name="f276" fmla="*/ 584 f205 1"/>
                <a:gd name="f277" fmla="*/ 672 f204 1"/>
                <a:gd name="f278" fmla="*/ 620 f205 1"/>
                <a:gd name="f279" fmla="*/ 656 f204 1"/>
                <a:gd name="f280" fmla="*/ 670 f205 1"/>
                <a:gd name="f281" fmla="*/ 720 f205 1"/>
                <a:gd name="f282" fmla="*/ 934 f205 1"/>
                <a:gd name="f283" fmla="*/ 706 f204 1"/>
                <a:gd name="f284" fmla="*/ 656 f205 1"/>
                <a:gd name="f285" fmla="*/ 676 f205 1"/>
                <a:gd name="f286" fmla="*/ 574 f204 1"/>
                <a:gd name="f287" fmla="*/ 746 f205 1"/>
                <a:gd name="f288" fmla="*/ 512 f204 1"/>
                <a:gd name="f289" fmla="*/ 778 f205 1"/>
                <a:gd name="f290" fmla="*/ 1068 f205 1"/>
                <a:gd name="f291" fmla="*/ 1102 f205 1"/>
                <a:gd name="f292" fmla="*/ 414 f204 1"/>
                <a:gd name="f293" fmla="*/ 626 f204 1"/>
                <a:gd name="f294" fmla="*/ 540 f205 1"/>
                <a:gd name="f295" fmla="*/ 638 f204 1"/>
                <a:gd name="f296" fmla="*/ 490 f205 1"/>
                <a:gd name="f297" fmla="*/ 618 f204 1"/>
                <a:gd name="f298" fmla="*/ 466 f205 1"/>
                <a:gd name="f299" fmla="*/ 590 f204 1"/>
                <a:gd name="f300" fmla="*/ 454 f205 1"/>
                <a:gd name="f301" fmla="*/ 538 f204 1"/>
                <a:gd name="f302" fmla="*/ 472 f205 1"/>
                <a:gd name="f303" fmla="*/ 488 f204 1"/>
                <a:gd name="f304" fmla="*/ 502 f205 1"/>
                <a:gd name="f305" fmla="*/ 462 f204 1"/>
                <a:gd name="f306" fmla="*/ 554 f205 1"/>
                <a:gd name="f307" fmla="*/ 452 f204 1"/>
                <a:gd name="f308" fmla="*/ 470 f204 1"/>
                <a:gd name="f309" fmla="*/ 628 f205 1"/>
                <a:gd name="f310" fmla="*/ 498 f204 1"/>
                <a:gd name="f311" fmla="*/ 640 f205 1"/>
                <a:gd name="f312" fmla="*/ 550 f204 1"/>
                <a:gd name="f313" fmla="*/ 622 f205 1"/>
                <a:gd name="f314" fmla="*/ 600 f204 1"/>
                <a:gd name="f315" fmla="*/ f206 1 f3"/>
                <a:gd name="f316" fmla="*/ f209 1 1106"/>
                <a:gd name="f317" fmla="*/ f210 1 744"/>
                <a:gd name="f318" fmla="*/ f211 1 1106"/>
                <a:gd name="f319" fmla="*/ f212 1 744"/>
                <a:gd name="f320" fmla="*/ f213 1 1106"/>
                <a:gd name="f321" fmla="*/ f214 1 744"/>
                <a:gd name="f322" fmla="*/ f215 1 1106"/>
                <a:gd name="f323" fmla="*/ f216 1 1106"/>
                <a:gd name="f324" fmla="*/ f217 1 744"/>
                <a:gd name="f325" fmla="*/ f218 1 1106"/>
                <a:gd name="f326" fmla="*/ f219 1 744"/>
                <a:gd name="f327" fmla="*/ f220 1 1106"/>
                <a:gd name="f328" fmla="*/ f221 1 744"/>
                <a:gd name="f329" fmla="*/ f222 1 1106"/>
                <a:gd name="f330" fmla="*/ f223 1 744"/>
                <a:gd name="f331" fmla="*/ f224 1 1106"/>
                <a:gd name="f332" fmla="*/ f225 1 744"/>
                <a:gd name="f333" fmla="*/ f226 1 1106"/>
                <a:gd name="f334" fmla="*/ f227 1 744"/>
                <a:gd name="f335" fmla="*/ f228 1 744"/>
                <a:gd name="f336" fmla="*/ f229 1 1106"/>
                <a:gd name="f337" fmla="*/ f230 1 1106"/>
                <a:gd name="f338" fmla="*/ f231 1 744"/>
                <a:gd name="f339" fmla="*/ f232 1 1106"/>
                <a:gd name="f340" fmla="*/ f233 1 744"/>
                <a:gd name="f341" fmla="*/ f234 1 1106"/>
                <a:gd name="f342" fmla="*/ f235 1 744"/>
                <a:gd name="f343" fmla="*/ f236 1 1106"/>
                <a:gd name="f344" fmla="*/ f237 1 744"/>
                <a:gd name="f345" fmla="*/ f238 1 1106"/>
                <a:gd name="f346" fmla="*/ f239 1 744"/>
                <a:gd name="f347" fmla="*/ f240 1 1106"/>
                <a:gd name="f348" fmla="*/ f241 1 744"/>
                <a:gd name="f349" fmla="*/ f242 1 1106"/>
                <a:gd name="f350" fmla="*/ f243 1 744"/>
                <a:gd name="f351" fmla="*/ f244 1 1106"/>
                <a:gd name="f352" fmla="*/ f245 1 744"/>
                <a:gd name="f353" fmla="*/ f246 1 1106"/>
                <a:gd name="f354" fmla="*/ f247 1 744"/>
                <a:gd name="f355" fmla="*/ f248 1 1106"/>
                <a:gd name="f356" fmla="*/ f249 1 744"/>
                <a:gd name="f357" fmla="*/ f250 1 1106"/>
                <a:gd name="f358" fmla="*/ f251 1 744"/>
                <a:gd name="f359" fmla="*/ f252 1 1106"/>
                <a:gd name="f360" fmla="*/ f253 1 744"/>
                <a:gd name="f361" fmla="*/ f254 1 1106"/>
                <a:gd name="f362" fmla="*/ f255 1 744"/>
                <a:gd name="f363" fmla="*/ f256 1 1106"/>
                <a:gd name="f364" fmla="*/ f257 1 744"/>
                <a:gd name="f365" fmla="*/ f258 1 1106"/>
                <a:gd name="f366" fmla="*/ f259 1 744"/>
                <a:gd name="f367" fmla="*/ f260 1 1106"/>
                <a:gd name="f368" fmla="*/ f261 1 744"/>
                <a:gd name="f369" fmla="*/ f262 1 1106"/>
                <a:gd name="f370" fmla="*/ f263 1 744"/>
                <a:gd name="f371" fmla="*/ f264 1 1106"/>
                <a:gd name="f372" fmla="*/ f265 1 744"/>
                <a:gd name="f373" fmla="*/ f266 1 1106"/>
                <a:gd name="f374" fmla="*/ f267 1 744"/>
                <a:gd name="f375" fmla="*/ f268 1 1106"/>
                <a:gd name="f376" fmla="*/ f269 1 744"/>
                <a:gd name="f377" fmla="*/ f270 1 1106"/>
                <a:gd name="f378" fmla="*/ f271 1 744"/>
                <a:gd name="f379" fmla="*/ f272 1 1106"/>
                <a:gd name="f380" fmla="*/ f273 1 744"/>
                <a:gd name="f381" fmla="*/ f274 1 1106"/>
                <a:gd name="f382" fmla="*/ f275 1 744"/>
                <a:gd name="f383" fmla="*/ f276 1 1106"/>
                <a:gd name="f384" fmla="*/ f277 1 744"/>
                <a:gd name="f385" fmla="*/ f278 1 1106"/>
                <a:gd name="f386" fmla="*/ f279 1 744"/>
                <a:gd name="f387" fmla="*/ f280 1 1106"/>
                <a:gd name="f388" fmla="*/ f281 1 1106"/>
                <a:gd name="f389" fmla="*/ f282 1 1106"/>
                <a:gd name="f390" fmla="*/ f283 1 744"/>
                <a:gd name="f391" fmla="*/ f284 1 1106"/>
                <a:gd name="f392" fmla="*/ f285 1 1106"/>
                <a:gd name="f393" fmla="*/ f286 1 744"/>
                <a:gd name="f394" fmla="*/ f287 1 1106"/>
                <a:gd name="f395" fmla="*/ f288 1 744"/>
                <a:gd name="f396" fmla="*/ f289 1 1106"/>
                <a:gd name="f397" fmla="*/ f290 1 1106"/>
                <a:gd name="f398" fmla="*/ f291 1 1106"/>
                <a:gd name="f399" fmla="*/ f292 1 744"/>
                <a:gd name="f400" fmla="*/ f293 1 744"/>
                <a:gd name="f401" fmla="*/ f294 1 1106"/>
                <a:gd name="f402" fmla="*/ f295 1 744"/>
                <a:gd name="f403" fmla="*/ f296 1 1106"/>
                <a:gd name="f404" fmla="*/ f297 1 744"/>
                <a:gd name="f405" fmla="*/ f298 1 1106"/>
                <a:gd name="f406" fmla="*/ f299 1 744"/>
                <a:gd name="f407" fmla="*/ f300 1 1106"/>
                <a:gd name="f408" fmla="*/ f301 1 744"/>
                <a:gd name="f409" fmla="*/ f302 1 1106"/>
                <a:gd name="f410" fmla="*/ f303 1 744"/>
                <a:gd name="f411" fmla="*/ f304 1 1106"/>
                <a:gd name="f412" fmla="*/ f305 1 744"/>
                <a:gd name="f413" fmla="*/ f306 1 1106"/>
                <a:gd name="f414" fmla="*/ f307 1 744"/>
                <a:gd name="f415" fmla="*/ f308 1 744"/>
                <a:gd name="f416" fmla="*/ f309 1 1106"/>
                <a:gd name="f417" fmla="*/ f310 1 744"/>
                <a:gd name="f418" fmla="*/ f311 1 1106"/>
                <a:gd name="f419" fmla="*/ f312 1 744"/>
                <a:gd name="f420" fmla="*/ f313 1 1106"/>
                <a:gd name="f421" fmla="*/ f314 1 744"/>
                <a:gd name="f422" fmla="*/ 0 1 f207"/>
                <a:gd name="f423" fmla="*/ f7 1 f207"/>
                <a:gd name="f424" fmla="*/ 0 1 f208"/>
                <a:gd name="f425" fmla="*/ f8 1 f208"/>
                <a:gd name="f426" fmla="+- f315 0 f1"/>
                <a:gd name="f427" fmla="*/ f316 1 f207"/>
                <a:gd name="f428" fmla="*/ f317 1 f208"/>
                <a:gd name="f429" fmla="*/ f318 1 f207"/>
                <a:gd name="f430" fmla="*/ f319 1 f208"/>
                <a:gd name="f431" fmla="*/ f320 1 f207"/>
                <a:gd name="f432" fmla="*/ f321 1 f208"/>
                <a:gd name="f433" fmla="*/ f322 1 f207"/>
                <a:gd name="f434" fmla="*/ f323 1 f207"/>
                <a:gd name="f435" fmla="*/ f324 1 f208"/>
                <a:gd name="f436" fmla="*/ f325 1 f207"/>
                <a:gd name="f437" fmla="*/ f326 1 f208"/>
                <a:gd name="f438" fmla="*/ f327 1 f207"/>
                <a:gd name="f439" fmla="*/ f328 1 f208"/>
                <a:gd name="f440" fmla="*/ f329 1 f207"/>
                <a:gd name="f441" fmla="*/ f330 1 f208"/>
                <a:gd name="f442" fmla="*/ f331 1 f207"/>
                <a:gd name="f443" fmla="*/ f332 1 f208"/>
                <a:gd name="f444" fmla="*/ f333 1 f207"/>
                <a:gd name="f445" fmla="*/ f334 1 f208"/>
                <a:gd name="f446" fmla="*/ f335 1 f208"/>
                <a:gd name="f447" fmla="*/ f336 1 f207"/>
                <a:gd name="f448" fmla="*/ f337 1 f207"/>
                <a:gd name="f449" fmla="*/ f338 1 f208"/>
                <a:gd name="f450" fmla="*/ f339 1 f207"/>
                <a:gd name="f451" fmla="*/ f340 1 f208"/>
                <a:gd name="f452" fmla="*/ f341 1 f207"/>
                <a:gd name="f453" fmla="*/ f342 1 f208"/>
                <a:gd name="f454" fmla="*/ f343 1 f207"/>
                <a:gd name="f455" fmla="*/ f344 1 f208"/>
                <a:gd name="f456" fmla="*/ f345 1 f207"/>
                <a:gd name="f457" fmla="*/ f346 1 f208"/>
                <a:gd name="f458" fmla="*/ f347 1 f207"/>
                <a:gd name="f459" fmla="*/ f348 1 f208"/>
                <a:gd name="f460" fmla="*/ f349 1 f207"/>
                <a:gd name="f461" fmla="*/ f350 1 f208"/>
                <a:gd name="f462" fmla="*/ f351 1 f207"/>
                <a:gd name="f463" fmla="*/ f352 1 f208"/>
                <a:gd name="f464" fmla="*/ f353 1 f207"/>
                <a:gd name="f465" fmla="*/ f354 1 f208"/>
                <a:gd name="f466" fmla="*/ f355 1 f207"/>
                <a:gd name="f467" fmla="*/ f356 1 f208"/>
                <a:gd name="f468" fmla="*/ f357 1 f207"/>
                <a:gd name="f469" fmla="*/ f358 1 f208"/>
                <a:gd name="f470" fmla="*/ f359 1 f207"/>
                <a:gd name="f471" fmla="*/ f360 1 f208"/>
                <a:gd name="f472" fmla="*/ f361 1 f207"/>
                <a:gd name="f473" fmla="*/ f362 1 f208"/>
                <a:gd name="f474" fmla="*/ f363 1 f207"/>
                <a:gd name="f475" fmla="*/ f364 1 f208"/>
                <a:gd name="f476" fmla="*/ f365 1 f207"/>
                <a:gd name="f477" fmla="*/ f366 1 f208"/>
                <a:gd name="f478" fmla="*/ f367 1 f207"/>
                <a:gd name="f479" fmla="*/ f368 1 f208"/>
                <a:gd name="f480" fmla="*/ f369 1 f207"/>
                <a:gd name="f481" fmla="*/ f370 1 f208"/>
                <a:gd name="f482" fmla="*/ f371 1 f207"/>
                <a:gd name="f483" fmla="*/ f372 1 f208"/>
                <a:gd name="f484" fmla="*/ f373 1 f207"/>
                <a:gd name="f485" fmla="*/ f374 1 f208"/>
                <a:gd name="f486" fmla="*/ f375 1 f207"/>
                <a:gd name="f487" fmla="*/ f376 1 f208"/>
                <a:gd name="f488" fmla="*/ f377 1 f207"/>
                <a:gd name="f489" fmla="*/ f378 1 f208"/>
                <a:gd name="f490" fmla="*/ f379 1 f207"/>
                <a:gd name="f491" fmla="*/ f380 1 f208"/>
                <a:gd name="f492" fmla="*/ f381 1 f207"/>
                <a:gd name="f493" fmla="*/ f382 1 f208"/>
                <a:gd name="f494" fmla="*/ f383 1 f207"/>
                <a:gd name="f495" fmla="*/ f384 1 f208"/>
                <a:gd name="f496" fmla="*/ f385 1 f207"/>
                <a:gd name="f497" fmla="*/ f386 1 f208"/>
                <a:gd name="f498" fmla="*/ f387 1 f207"/>
                <a:gd name="f499" fmla="*/ f388 1 f207"/>
                <a:gd name="f500" fmla="*/ f389 1 f207"/>
                <a:gd name="f501" fmla="*/ f390 1 f208"/>
                <a:gd name="f502" fmla="*/ f391 1 f207"/>
                <a:gd name="f503" fmla="*/ f392 1 f207"/>
                <a:gd name="f504" fmla="*/ f393 1 f208"/>
                <a:gd name="f505" fmla="*/ f394 1 f207"/>
                <a:gd name="f506" fmla="*/ f395 1 f208"/>
                <a:gd name="f507" fmla="*/ f396 1 f207"/>
                <a:gd name="f508" fmla="*/ f397 1 f207"/>
                <a:gd name="f509" fmla="*/ f398 1 f207"/>
                <a:gd name="f510" fmla="*/ f399 1 f208"/>
                <a:gd name="f511" fmla="*/ f400 1 f208"/>
                <a:gd name="f512" fmla="*/ f401 1 f207"/>
                <a:gd name="f513" fmla="*/ f402 1 f208"/>
                <a:gd name="f514" fmla="*/ f403 1 f207"/>
                <a:gd name="f515" fmla="*/ f404 1 f208"/>
                <a:gd name="f516" fmla="*/ f405 1 f207"/>
                <a:gd name="f517" fmla="*/ f406 1 f208"/>
                <a:gd name="f518" fmla="*/ f407 1 f207"/>
                <a:gd name="f519" fmla="*/ f408 1 f208"/>
                <a:gd name="f520" fmla="*/ f409 1 f207"/>
                <a:gd name="f521" fmla="*/ f410 1 f208"/>
                <a:gd name="f522" fmla="*/ f411 1 f207"/>
                <a:gd name="f523" fmla="*/ f412 1 f208"/>
                <a:gd name="f524" fmla="*/ f413 1 f207"/>
                <a:gd name="f525" fmla="*/ f414 1 f208"/>
                <a:gd name="f526" fmla="*/ f415 1 f208"/>
                <a:gd name="f527" fmla="*/ f416 1 f207"/>
                <a:gd name="f528" fmla="*/ f417 1 f208"/>
                <a:gd name="f529" fmla="*/ f418 1 f207"/>
                <a:gd name="f530" fmla="*/ f419 1 f208"/>
                <a:gd name="f531" fmla="*/ f420 1 f207"/>
                <a:gd name="f532" fmla="*/ f421 1 f208"/>
                <a:gd name="f533" fmla="*/ f422 f202 1"/>
                <a:gd name="f534" fmla="*/ f423 f202 1"/>
                <a:gd name="f535" fmla="*/ f425 f203 1"/>
                <a:gd name="f536" fmla="*/ f424 f203 1"/>
                <a:gd name="f537" fmla="*/ f427 f202 1"/>
                <a:gd name="f538" fmla="*/ f428 f203 1"/>
                <a:gd name="f539" fmla="*/ f429 f202 1"/>
                <a:gd name="f540" fmla="*/ f430 f203 1"/>
                <a:gd name="f541" fmla="*/ f431 f202 1"/>
                <a:gd name="f542" fmla="*/ f432 f203 1"/>
                <a:gd name="f543" fmla="*/ f433 f202 1"/>
                <a:gd name="f544" fmla="*/ f434 f202 1"/>
                <a:gd name="f545" fmla="*/ f435 f203 1"/>
                <a:gd name="f546" fmla="*/ f436 f202 1"/>
                <a:gd name="f547" fmla="*/ f437 f203 1"/>
                <a:gd name="f548" fmla="*/ f438 f202 1"/>
                <a:gd name="f549" fmla="*/ f439 f203 1"/>
                <a:gd name="f550" fmla="*/ f440 f202 1"/>
                <a:gd name="f551" fmla="*/ f441 f203 1"/>
                <a:gd name="f552" fmla="*/ f442 f202 1"/>
                <a:gd name="f553" fmla="*/ f443 f203 1"/>
                <a:gd name="f554" fmla="*/ f444 f202 1"/>
                <a:gd name="f555" fmla="*/ f445 f203 1"/>
                <a:gd name="f556" fmla="*/ f446 f203 1"/>
                <a:gd name="f557" fmla="*/ f447 f202 1"/>
                <a:gd name="f558" fmla="*/ f448 f202 1"/>
                <a:gd name="f559" fmla="*/ f449 f203 1"/>
                <a:gd name="f560" fmla="*/ f450 f202 1"/>
                <a:gd name="f561" fmla="*/ f451 f203 1"/>
                <a:gd name="f562" fmla="*/ f452 f202 1"/>
                <a:gd name="f563" fmla="*/ f453 f203 1"/>
                <a:gd name="f564" fmla="*/ f454 f202 1"/>
                <a:gd name="f565" fmla="*/ f455 f203 1"/>
                <a:gd name="f566" fmla="*/ f456 f202 1"/>
                <a:gd name="f567" fmla="*/ f457 f203 1"/>
                <a:gd name="f568" fmla="*/ f458 f202 1"/>
                <a:gd name="f569" fmla="*/ f459 f203 1"/>
                <a:gd name="f570" fmla="*/ f460 f202 1"/>
                <a:gd name="f571" fmla="*/ f461 f203 1"/>
                <a:gd name="f572" fmla="*/ f462 f202 1"/>
                <a:gd name="f573" fmla="*/ f463 f203 1"/>
                <a:gd name="f574" fmla="*/ f464 f202 1"/>
                <a:gd name="f575" fmla="*/ f465 f203 1"/>
                <a:gd name="f576" fmla="*/ f466 f202 1"/>
                <a:gd name="f577" fmla="*/ f467 f203 1"/>
                <a:gd name="f578" fmla="*/ f468 f202 1"/>
                <a:gd name="f579" fmla="*/ f469 f203 1"/>
                <a:gd name="f580" fmla="*/ f470 f202 1"/>
                <a:gd name="f581" fmla="*/ f471 f203 1"/>
                <a:gd name="f582" fmla="*/ f472 f202 1"/>
                <a:gd name="f583" fmla="*/ f473 f203 1"/>
                <a:gd name="f584" fmla="*/ f474 f202 1"/>
                <a:gd name="f585" fmla="*/ f475 f203 1"/>
                <a:gd name="f586" fmla="*/ f476 f202 1"/>
                <a:gd name="f587" fmla="*/ f477 f203 1"/>
                <a:gd name="f588" fmla="*/ f478 f202 1"/>
                <a:gd name="f589" fmla="*/ f479 f203 1"/>
                <a:gd name="f590" fmla="*/ f480 f202 1"/>
                <a:gd name="f591" fmla="*/ f481 f203 1"/>
                <a:gd name="f592" fmla="*/ f482 f202 1"/>
                <a:gd name="f593" fmla="*/ f483 f203 1"/>
                <a:gd name="f594" fmla="*/ f484 f202 1"/>
                <a:gd name="f595" fmla="*/ f485 f203 1"/>
                <a:gd name="f596" fmla="*/ f486 f202 1"/>
                <a:gd name="f597" fmla="*/ f487 f203 1"/>
                <a:gd name="f598" fmla="*/ f488 f202 1"/>
                <a:gd name="f599" fmla="*/ f489 f203 1"/>
                <a:gd name="f600" fmla="*/ f490 f202 1"/>
                <a:gd name="f601" fmla="*/ f491 f203 1"/>
                <a:gd name="f602" fmla="*/ f492 f202 1"/>
                <a:gd name="f603" fmla="*/ f493 f203 1"/>
                <a:gd name="f604" fmla="*/ f494 f202 1"/>
                <a:gd name="f605" fmla="*/ f495 f203 1"/>
                <a:gd name="f606" fmla="*/ f496 f202 1"/>
                <a:gd name="f607" fmla="*/ f497 f203 1"/>
                <a:gd name="f608" fmla="*/ f498 f202 1"/>
                <a:gd name="f609" fmla="*/ f499 f202 1"/>
                <a:gd name="f610" fmla="*/ f500 f202 1"/>
                <a:gd name="f611" fmla="*/ f501 f203 1"/>
                <a:gd name="f612" fmla="*/ f502 f202 1"/>
                <a:gd name="f613" fmla="*/ f503 f202 1"/>
                <a:gd name="f614" fmla="*/ f504 f203 1"/>
                <a:gd name="f615" fmla="*/ f505 f202 1"/>
                <a:gd name="f616" fmla="*/ f506 f203 1"/>
                <a:gd name="f617" fmla="*/ f507 f202 1"/>
                <a:gd name="f618" fmla="*/ f508 f202 1"/>
                <a:gd name="f619" fmla="*/ f509 f202 1"/>
                <a:gd name="f620" fmla="*/ f510 f203 1"/>
                <a:gd name="f621" fmla="*/ f511 f203 1"/>
                <a:gd name="f622" fmla="*/ f512 f202 1"/>
                <a:gd name="f623" fmla="*/ f513 f203 1"/>
                <a:gd name="f624" fmla="*/ f514 f202 1"/>
                <a:gd name="f625" fmla="*/ f515 f203 1"/>
                <a:gd name="f626" fmla="*/ f516 f202 1"/>
                <a:gd name="f627" fmla="*/ f517 f203 1"/>
                <a:gd name="f628" fmla="*/ f518 f202 1"/>
                <a:gd name="f629" fmla="*/ f519 f203 1"/>
                <a:gd name="f630" fmla="*/ f520 f202 1"/>
                <a:gd name="f631" fmla="*/ f521 f203 1"/>
                <a:gd name="f632" fmla="*/ f522 f202 1"/>
                <a:gd name="f633" fmla="*/ f523 f203 1"/>
                <a:gd name="f634" fmla="*/ f524 f202 1"/>
                <a:gd name="f635" fmla="*/ f525 f203 1"/>
                <a:gd name="f636" fmla="*/ f526 f203 1"/>
                <a:gd name="f637" fmla="*/ f527 f202 1"/>
                <a:gd name="f638" fmla="*/ f528 f203 1"/>
                <a:gd name="f639" fmla="*/ f529 f202 1"/>
                <a:gd name="f640" fmla="*/ f530 f203 1"/>
                <a:gd name="f641" fmla="*/ f531 f202 1"/>
                <a:gd name="f642" fmla="*/ f532 f20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26">
                  <a:pos x="f537" y="f538"/>
                </a:cxn>
                <a:cxn ang="f426">
                  <a:pos x="f539" y="f540"/>
                </a:cxn>
                <a:cxn ang="f426">
                  <a:pos x="f541" y="f542"/>
                </a:cxn>
                <a:cxn ang="f426">
                  <a:pos x="f543" y="f540"/>
                </a:cxn>
                <a:cxn ang="f426">
                  <a:pos x="f544" y="f545"/>
                </a:cxn>
                <a:cxn ang="f426">
                  <a:pos x="f546" y="f547"/>
                </a:cxn>
                <a:cxn ang="f426">
                  <a:pos x="f548" y="f549"/>
                </a:cxn>
                <a:cxn ang="f426">
                  <a:pos x="f550" y="f551"/>
                </a:cxn>
                <a:cxn ang="f426">
                  <a:pos x="f552" y="f553"/>
                </a:cxn>
                <a:cxn ang="f426">
                  <a:pos x="f554" y="f555"/>
                </a:cxn>
                <a:cxn ang="f426">
                  <a:pos x="f546" y="f556"/>
                </a:cxn>
                <a:cxn ang="f426">
                  <a:pos x="f557" y="f538"/>
                </a:cxn>
                <a:cxn ang="f426">
                  <a:pos x="f558" y="f559"/>
                </a:cxn>
                <a:cxn ang="f426">
                  <a:pos x="f560" y="f561"/>
                </a:cxn>
                <a:cxn ang="f426">
                  <a:pos x="f562" y="f563"/>
                </a:cxn>
                <a:cxn ang="f426">
                  <a:pos x="f564" y="f565"/>
                </a:cxn>
                <a:cxn ang="f426">
                  <a:pos x="f566" y="f567"/>
                </a:cxn>
                <a:cxn ang="f426">
                  <a:pos x="f568" y="f569"/>
                </a:cxn>
                <a:cxn ang="f426">
                  <a:pos x="f570" y="f571"/>
                </a:cxn>
                <a:cxn ang="f426">
                  <a:pos x="f572" y="f573"/>
                </a:cxn>
                <a:cxn ang="f426">
                  <a:pos x="f574" y="f575"/>
                </a:cxn>
                <a:cxn ang="f426">
                  <a:pos x="f576" y="f577"/>
                </a:cxn>
                <a:cxn ang="f426">
                  <a:pos x="f578" y="f579"/>
                </a:cxn>
                <a:cxn ang="f426">
                  <a:pos x="f580" y="f581"/>
                </a:cxn>
                <a:cxn ang="f426">
                  <a:pos x="f582" y="f583"/>
                </a:cxn>
                <a:cxn ang="f426">
                  <a:pos x="f584" y="f585"/>
                </a:cxn>
                <a:cxn ang="f426">
                  <a:pos x="f586" y="f587"/>
                </a:cxn>
                <a:cxn ang="f426">
                  <a:pos x="f588" y="f589"/>
                </a:cxn>
                <a:cxn ang="f426">
                  <a:pos x="f590" y="f591"/>
                </a:cxn>
                <a:cxn ang="f426">
                  <a:pos x="f592" y="f593"/>
                </a:cxn>
                <a:cxn ang="f426">
                  <a:pos x="f594" y="f595"/>
                </a:cxn>
                <a:cxn ang="f426">
                  <a:pos x="f596" y="f597"/>
                </a:cxn>
                <a:cxn ang="f426">
                  <a:pos x="f598" y="f599"/>
                </a:cxn>
                <a:cxn ang="f426">
                  <a:pos x="f600" y="f601"/>
                </a:cxn>
                <a:cxn ang="f426">
                  <a:pos x="f602" y="f603"/>
                </a:cxn>
                <a:cxn ang="f426">
                  <a:pos x="f604" y="f605"/>
                </a:cxn>
                <a:cxn ang="f426">
                  <a:pos x="f606" y="f607"/>
                </a:cxn>
                <a:cxn ang="f426">
                  <a:pos x="f608" y="f591"/>
                </a:cxn>
                <a:cxn ang="f426">
                  <a:pos x="f609" y="f591"/>
                </a:cxn>
                <a:cxn ang="f426">
                  <a:pos x="f610" y="f611"/>
                </a:cxn>
                <a:cxn ang="f426">
                  <a:pos x="f612" y="f585"/>
                </a:cxn>
                <a:cxn ang="f426">
                  <a:pos x="f613" y="f614"/>
                </a:cxn>
                <a:cxn ang="f426">
                  <a:pos x="f615" y="f616"/>
                </a:cxn>
                <a:cxn ang="f426">
                  <a:pos x="f617" y="f577"/>
                </a:cxn>
                <a:cxn ang="f426">
                  <a:pos x="f618" y="f616"/>
                </a:cxn>
                <a:cxn ang="f426">
                  <a:pos x="f619" y="f620"/>
                </a:cxn>
                <a:cxn ang="f426">
                  <a:pos x="f557" y="f621"/>
                </a:cxn>
                <a:cxn ang="f426">
                  <a:pos x="f622" y="f623"/>
                </a:cxn>
                <a:cxn ang="f426">
                  <a:pos x="f624" y="f625"/>
                </a:cxn>
                <a:cxn ang="f426">
                  <a:pos x="f626" y="f627"/>
                </a:cxn>
                <a:cxn ang="f426">
                  <a:pos x="f628" y="f629"/>
                </a:cxn>
                <a:cxn ang="f426">
                  <a:pos x="f630" y="f631"/>
                </a:cxn>
                <a:cxn ang="f426">
                  <a:pos x="f632" y="f633"/>
                </a:cxn>
                <a:cxn ang="f426">
                  <a:pos x="f634" y="f635"/>
                </a:cxn>
                <a:cxn ang="f426">
                  <a:pos x="f546" y="f636"/>
                </a:cxn>
                <a:cxn ang="f426">
                  <a:pos x="f637" y="f638"/>
                </a:cxn>
                <a:cxn ang="f426">
                  <a:pos x="f639" y="f640"/>
                </a:cxn>
                <a:cxn ang="f426">
                  <a:pos x="f641" y="f642"/>
                </a:cxn>
              </a:cxnLst>
              <a:rect l="f533" t="f536" r="f534" b="f535"/>
              <a:pathLst>
                <a:path w="1106" h="744">
                  <a:moveTo>
                    <a:pt x="f9" y="f10"/>
                  </a:move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7" y="f28"/>
                  </a:lnTo>
                  <a:lnTo>
                    <a:pt x="f29" y="f20"/>
                  </a:lnTo>
                  <a:lnTo>
                    <a:pt x="f30" y="f31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6"/>
                  </a:lnTo>
                  <a:lnTo>
                    <a:pt x="f59" y="f60"/>
                  </a:lnTo>
                  <a:lnTo>
                    <a:pt x="f61" y="f62"/>
                  </a:lnTo>
                  <a:lnTo>
                    <a:pt x="f63" y="f64"/>
                  </a:lnTo>
                  <a:lnTo>
                    <a:pt x="f27" y="f65"/>
                  </a:lnTo>
                  <a:lnTo>
                    <a:pt x="f38" y="f66"/>
                  </a:lnTo>
                  <a:lnTo>
                    <a:pt x="f67" y="f68"/>
                  </a:lnTo>
                  <a:lnTo>
                    <a:pt x="f69" y="f70"/>
                  </a:lnTo>
                  <a:lnTo>
                    <a:pt x="f71" y="f14"/>
                  </a:lnTo>
                  <a:lnTo>
                    <a:pt x="f72" y="f73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10"/>
                  </a:lnTo>
                  <a:lnTo>
                    <a:pt x="f77" y="f78"/>
                  </a:lnTo>
                  <a:lnTo>
                    <a:pt x="f79" y="f80"/>
                  </a:lnTo>
                  <a:lnTo>
                    <a:pt x="f80" y="f81"/>
                  </a:lnTo>
                  <a:lnTo>
                    <a:pt x="f33" y="f82"/>
                  </a:lnTo>
                  <a:lnTo>
                    <a:pt x="f37" y="f68"/>
                  </a:lnTo>
                  <a:lnTo>
                    <a:pt x="f75" y="f83"/>
                  </a:lnTo>
                  <a:lnTo>
                    <a:pt x="f84" y="f85"/>
                  </a:lnTo>
                  <a:lnTo>
                    <a:pt x="f24" y="f86"/>
                  </a:lnTo>
                  <a:lnTo>
                    <a:pt x="f87" y="f88"/>
                  </a:lnTo>
                  <a:lnTo>
                    <a:pt x="f89" y="f90"/>
                  </a:lnTo>
                  <a:lnTo>
                    <a:pt x="f91" y="f92"/>
                  </a:lnTo>
                  <a:lnTo>
                    <a:pt x="f93" y="f94"/>
                  </a:lnTo>
                  <a:lnTo>
                    <a:pt x="f95" y="f85"/>
                  </a:lnTo>
                  <a:lnTo>
                    <a:pt x="f96" y="f97"/>
                  </a:lnTo>
                  <a:lnTo>
                    <a:pt x="f96" y="f98"/>
                  </a:lnTo>
                  <a:lnTo>
                    <a:pt x="f89" y="f99"/>
                  </a:lnTo>
                  <a:lnTo>
                    <a:pt x="f100" y="f100"/>
                  </a:lnTo>
                  <a:lnTo>
                    <a:pt x="f101" y="f102"/>
                  </a:lnTo>
                  <a:lnTo>
                    <a:pt x="f103" y="f104"/>
                  </a:lnTo>
                  <a:lnTo>
                    <a:pt x="f105" y="f73"/>
                  </a:lnTo>
                  <a:lnTo>
                    <a:pt x="f33" y="f106"/>
                  </a:lnTo>
                  <a:lnTo>
                    <a:pt x="f33" y="f106"/>
                  </a:lnTo>
                  <a:lnTo>
                    <a:pt x="f35" y="f107"/>
                  </a:lnTo>
                  <a:lnTo>
                    <a:pt x="f37" y="f108"/>
                  </a:lnTo>
                  <a:lnTo>
                    <a:pt x="f39" y="f28"/>
                  </a:lnTo>
                  <a:lnTo>
                    <a:pt x="f78" y="f109"/>
                  </a:lnTo>
                  <a:lnTo>
                    <a:pt x="f110" y="f111"/>
                  </a:lnTo>
                  <a:lnTo>
                    <a:pt x="f10" y="f112"/>
                  </a:lnTo>
                  <a:lnTo>
                    <a:pt x="f10" y="f113"/>
                  </a:lnTo>
                  <a:lnTo>
                    <a:pt x="f10" y="f114"/>
                  </a:lnTo>
                  <a:lnTo>
                    <a:pt x="f2" y="f115"/>
                  </a:lnTo>
                  <a:lnTo>
                    <a:pt x="f49" y="f116"/>
                  </a:lnTo>
                  <a:lnTo>
                    <a:pt x="f70" y="f18"/>
                  </a:lnTo>
                  <a:lnTo>
                    <a:pt x="f47" y="f117"/>
                  </a:lnTo>
                  <a:lnTo>
                    <a:pt x="f118" y="f36"/>
                  </a:lnTo>
                  <a:lnTo>
                    <a:pt x="f119" y="f120"/>
                  </a:lnTo>
                  <a:lnTo>
                    <a:pt x="f121" y="f115"/>
                  </a:lnTo>
                  <a:lnTo>
                    <a:pt x="f122" y="f63"/>
                  </a:lnTo>
                  <a:lnTo>
                    <a:pt x="f6" y="f123"/>
                  </a:lnTo>
                  <a:lnTo>
                    <a:pt x="f6" y="f124"/>
                  </a:lnTo>
                  <a:lnTo>
                    <a:pt x="f125" y="f126"/>
                  </a:lnTo>
                  <a:lnTo>
                    <a:pt x="f94" y="f127"/>
                  </a:lnTo>
                  <a:lnTo>
                    <a:pt x="f128" y="f129"/>
                  </a:lnTo>
                  <a:lnTo>
                    <a:pt x="f53" y="f25"/>
                  </a:lnTo>
                  <a:lnTo>
                    <a:pt x="f96" y="f130"/>
                  </a:lnTo>
                  <a:lnTo>
                    <a:pt x="f131" y="f132"/>
                  </a:lnTo>
                  <a:lnTo>
                    <a:pt x="f95" y="f8"/>
                  </a:lnTo>
                  <a:lnTo>
                    <a:pt x="f133" y="f8"/>
                  </a:lnTo>
                  <a:lnTo>
                    <a:pt x="f134" y="f135"/>
                  </a:lnTo>
                  <a:lnTo>
                    <a:pt x="f136" y="f71"/>
                  </a:lnTo>
                  <a:lnTo>
                    <a:pt x="f136" y="f71"/>
                  </a:lnTo>
                  <a:lnTo>
                    <a:pt x="f80" y="f137"/>
                  </a:lnTo>
                  <a:lnTo>
                    <a:pt x="f33" y="f138"/>
                  </a:lnTo>
                  <a:lnTo>
                    <a:pt x="f33" y="f138"/>
                  </a:lnTo>
                  <a:lnTo>
                    <a:pt x="f106" y="f127"/>
                  </a:lnTo>
                  <a:lnTo>
                    <a:pt x="f139" y="f140"/>
                  </a:lnTo>
                  <a:lnTo>
                    <a:pt x="f141" y="f29"/>
                  </a:lnTo>
                  <a:lnTo>
                    <a:pt x="f77" y="f27"/>
                  </a:lnTo>
                  <a:lnTo>
                    <a:pt x="f108" y="f142"/>
                  </a:lnTo>
                  <a:lnTo>
                    <a:pt x="f12" y="f8"/>
                  </a:lnTo>
                  <a:lnTo>
                    <a:pt x="f76" y="f8"/>
                  </a:lnTo>
                  <a:lnTo>
                    <a:pt x="f143" y="f129"/>
                  </a:lnTo>
                  <a:lnTo>
                    <a:pt x="f144" y="f59"/>
                  </a:lnTo>
                  <a:lnTo>
                    <a:pt x="f144" y="f59"/>
                  </a:lnTo>
                  <a:lnTo>
                    <a:pt x="f145" y="f146"/>
                  </a:lnTo>
                  <a:lnTo>
                    <a:pt x="f147" y="f59"/>
                  </a:lnTo>
                  <a:lnTo>
                    <a:pt x="f148" y="f149"/>
                  </a:lnTo>
                  <a:lnTo>
                    <a:pt x="f150" y="f151"/>
                  </a:lnTo>
                  <a:lnTo>
                    <a:pt x="f152" y="f27"/>
                  </a:lnTo>
                  <a:lnTo>
                    <a:pt x="f153" y="f154"/>
                  </a:lnTo>
                  <a:lnTo>
                    <a:pt x="f63" y="f155"/>
                  </a:lnTo>
                  <a:lnTo>
                    <a:pt x="f138" y="f30"/>
                  </a:lnTo>
                  <a:lnTo>
                    <a:pt x="f151" y="f156"/>
                  </a:lnTo>
                  <a:lnTo>
                    <a:pt x="f157" y="f8"/>
                  </a:lnTo>
                  <a:lnTo>
                    <a:pt x="f156" y="f8"/>
                  </a:lnTo>
                  <a:lnTo>
                    <a:pt x="f158" y="f58"/>
                  </a:lnTo>
                  <a:lnTo>
                    <a:pt x="f142" y="f8"/>
                  </a:lnTo>
                  <a:lnTo>
                    <a:pt x="f159" y="f8"/>
                  </a:lnTo>
                  <a:lnTo>
                    <a:pt x="f142" y="f158"/>
                  </a:lnTo>
                  <a:lnTo>
                    <a:pt x="f160" y="f161"/>
                  </a:lnTo>
                  <a:lnTo>
                    <a:pt x="f160" y="f162"/>
                  </a:lnTo>
                  <a:lnTo>
                    <a:pt x="f158" y="f27"/>
                  </a:lnTo>
                  <a:lnTo>
                    <a:pt x="f155" y="f63"/>
                  </a:lnTo>
                  <a:lnTo>
                    <a:pt x="f155" y="f63"/>
                  </a:lnTo>
                  <a:lnTo>
                    <a:pt x="f27" y="f163"/>
                  </a:lnTo>
                  <a:lnTo>
                    <a:pt x="f59" y="f117"/>
                  </a:lnTo>
                  <a:lnTo>
                    <a:pt x="f164" y="f165"/>
                  </a:lnTo>
                  <a:lnTo>
                    <a:pt x="f146" y="f166"/>
                  </a:lnTo>
                  <a:lnTo>
                    <a:pt x="f167" y="f168"/>
                  </a:lnTo>
                  <a:lnTo>
                    <a:pt x="f169" y="f140"/>
                  </a:lnTo>
                  <a:lnTo>
                    <a:pt x="f170" y="f130"/>
                  </a:lnTo>
                  <a:lnTo>
                    <a:pt x="f171" y="f109"/>
                  </a:lnTo>
                  <a:lnTo>
                    <a:pt x="f172" y="f173"/>
                  </a:lnTo>
                  <a:lnTo>
                    <a:pt x="f174" y="f175"/>
                  </a:lnTo>
                  <a:lnTo>
                    <a:pt x="f176" y="f168"/>
                  </a:lnTo>
                  <a:lnTo>
                    <a:pt x="f177" y="f106"/>
                  </a:lnTo>
                  <a:lnTo>
                    <a:pt x="f7" y="f12"/>
                  </a:lnTo>
                  <a:lnTo>
                    <a:pt x="f9" y="f10"/>
                  </a:lnTo>
                  <a:close/>
                  <a:moveTo>
                    <a:pt x="f153" y="f178"/>
                  </a:moveTo>
                  <a:lnTo>
                    <a:pt x="f153" y="f178"/>
                  </a:lnTo>
                  <a:lnTo>
                    <a:pt x="f71" y="f40"/>
                  </a:lnTo>
                  <a:lnTo>
                    <a:pt x="f179" y="f138"/>
                  </a:lnTo>
                  <a:lnTo>
                    <a:pt x="f147" y="f46"/>
                  </a:lnTo>
                  <a:lnTo>
                    <a:pt x="f180" y="f32"/>
                  </a:lnTo>
                  <a:lnTo>
                    <a:pt x="f181" y="f182"/>
                  </a:lnTo>
                  <a:lnTo>
                    <a:pt x="f67" y="f34"/>
                  </a:lnTo>
                  <a:lnTo>
                    <a:pt x="f28" y="f183"/>
                  </a:lnTo>
                  <a:lnTo>
                    <a:pt x="f184" y="f132"/>
                  </a:lnTo>
                  <a:lnTo>
                    <a:pt x="f184" y="f132"/>
                  </a:lnTo>
                  <a:lnTo>
                    <a:pt x="f185" y="f186"/>
                  </a:lnTo>
                  <a:lnTo>
                    <a:pt x="f106" y="f117"/>
                  </a:lnTo>
                  <a:lnTo>
                    <a:pt x="f187" y="f120"/>
                  </a:lnTo>
                  <a:lnTo>
                    <a:pt x="f187" y="f188"/>
                  </a:lnTo>
                  <a:lnTo>
                    <a:pt x="f31" y="f76"/>
                  </a:lnTo>
                  <a:lnTo>
                    <a:pt x="f173" y="f109"/>
                  </a:lnTo>
                  <a:lnTo>
                    <a:pt x="f20" y="f189"/>
                  </a:lnTo>
                  <a:lnTo>
                    <a:pt x="f190" y="f79"/>
                  </a:lnTo>
                  <a:lnTo>
                    <a:pt x="f190" y="f79"/>
                  </a:lnTo>
                  <a:lnTo>
                    <a:pt x="f191" y="f192"/>
                  </a:lnTo>
                  <a:lnTo>
                    <a:pt x="f193" y="f31"/>
                  </a:lnTo>
                  <a:lnTo>
                    <a:pt x="f194" y="f195"/>
                  </a:lnTo>
                  <a:lnTo>
                    <a:pt x="f114" y="f195"/>
                  </a:lnTo>
                  <a:lnTo>
                    <a:pt x="f148" y="f187"/>
                  </a:lnTo>
                  <a:lnTo>
                    <a:pt x="f196" y="f197"/>
                  </a:lnTo>
                  <a:lnTo>
                    <a:pt x="f38" y="f139"/>
                  </a:lnTo>
                  <a:lnTo>
                    <a:pt x="f183" y="f141"/>
                  </a:lnTo>
                  <a:lnTo>
                    <a:pt x="f183" y="f141"/>
                  </a:lnTo>
                  <a:lnTo>
                    <a:pt x="f34" y="f198"/>
                  </a:lnTo>
                  <a:lnTo>
                    <a:pt x="f46" y="f111"/>
                  </a:lnTo>
                  <a:lnTo>
                    <a:pt x="f130" y="f144"/>
                  </a:lnTo>
                  <a:lnTo>
                    <a:pt x="f130" y="f165"/>
                  </a:lnTo>
                  <a:lnTo>
                    <a:pt x="f32" y="f72"/>
                  </a:lnTo>
                  <a:lnTo>
                    <a:pt x="f61" y="f199"/>
                  </a:lnTo>
                  <a:lnTo>
                    <a:pt x="f200" y="f135"/>
                  </a:lnTo>
                  <a:lnTo>
                    <a:pt x="f153" y="f178"/>
                  </a:lnTo>
                  <a:lnTo>
                    <a:pt x="f153" y="f17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 w="9528">
              <a:solidFill>
                <a:srgbClr val="FEFFFF">
                  <a:alpha val="13000"/>
                </a:srgbClr>
              </a:solidFill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Verdana"/>
              </a:endParaRPr>
            </a:p>
          </p:txBody>
        </p:sp>
        <p:sp>
          <p:nvSpPr>
            <p:cNvPr id="24" name="Freeform 16"/>
            <p:cNvSpPr/>
            <p:nvPr/>
          </p:nvSpPr>
          <p:spPr>
            <a:xfrm>
              <a:off x="8126711" y="6307558"/>
              <a:ext cx="976332" cy="550441"/>
            </a:xfrm>
            <a:custGeom>
              <a:avLst/>
              <a:gdLst>
                <a:gd name="f0" fmla="val 10800000"/>
                <a:gd name="f1" fmla="val 5400000"/>
                <a:gd name="f2" fmla="val 360"/>
                <a:gd name="f3" fmla="val 180"/>
                <a:gd name="f4" fmla="val w"/>
                <a:gd name="f5" fmla="val h"/>
                <a:gd name="f6" fmla="val 0"/>
                <a:gd name="f7" fmla="val 972"/>
                <a:gd name="f8" fmla="val 548"/>
                <a:gd name="f9" fmla="val 962"/>
                <a:gd name="f10" fmla="val 344"/>
                <a:gd name="f11" fmla="val 756"/>
                <a:gd name="f12" fmla="val 352"/>
                <a:gd name="f13" fmla="val 860"/>
                <a:gd name="f14" fmla="val 232"/>
                <a:gd name="f15" fmla="val 222"/>
                <a:gd name="f16" fmla="val 210"/>
                <a:gd name="f17" fmla="val 874"/>
                <a:gd name="f18" fmla="val 214"/>
                <a:gd name="f19" fmla="val 954"/>
                <a:gd name="f20" fmla="val 122"/>
                <a:gd name="f21" fmla="val 940"/>
                <a:gd name="f22" fmla="val 108"/>
                <a:gd name="f23" fmla="val 854"/>
                <a:gd name="f24" fmla="val 200"/>
                <a:gd name="f25" fmla="val 846"/>
                <a:gd name="f26" fmla="val 98"/>
                <a:gd name="f27" fmla="val 834"/>
                <a:gd name="f28" fmla="val 838"/>
                <a:gd name="f29" fmla="val 218"/>
                <a:gd name="f30" fmla="val 742"/>
                <a:gd name="f31" fmla="val 320"/>
                <a:gd name="f32" fmla="val 728"/>
                <a:gd name="f33" fmla="val 714"/>
                <a:gd name="f34" fmla="val 720"/>
                <a:gd name="f35" fmla="val 636"/>
                <a:gd name="f36" fmla="val 434"/>
                <a:gd name="f37" fmla="val 614"/>
                <a:gd name="f38" fmla="val 422"/>
                <a:gd name="f39" fmla="val 590"/>
                <a:gd name="f40" fmla="val 414"/>
                <a:gd name="f41" fmla="val 576"/>
                <a:gd name="f42" fmla="val 412"/>
                <a:gd name="f43" fmla="val 564"/>
                <a:gd name="f44" fmla="val 552"/>
                <a:gd name="f45" fmla="val 538"/>
                <a:gd name="f46" fmla="val 502"/>
                <a:gd name="f47" fmla="val 312"/>
                <a:gd name="f48" fmla="val 602"/>
                <a:gd name="f49" fmla="val 588"/>
                <a:gd name="f50" fmla="val 100"/>
                <a:gd name="f51" fmla="val 492"/>
                <a:gd name="f52" fmla="val 282"/>
                <a:gd name="f53" fmla="val 440"/>
                <a:gd name="f54" fmla="val 132"/>
                <a:gd name="f55" fmla="val 488"/>
                <a:gd name="f56" fmla="val 30"/>
                <a:gd name="f57" fmla="val 478"/>
                <a:gd name="f58" fmla="val 24"/>
                <a:gd name="f59" fmla="val 432"/>
                <a:gd name="f60" fmla="val 112"/>
                <a:gd name="f61" fmla="val 394"/>
                <a:gd name="f62" fmla="val 374"/>
                <a:gd name="f63" fmla="val 6"/>
                <a:gd name="f64" fmla="val 410"/>
                <a:gd name="f65" fmla="val 124"/>
                <a:gd name="f66" fmla="val 318"/>
                <a:gd name="f67" fmla="val 78"/>
                <a:gd name="f68" fmla="val 88"/>
                <a:gd name="f69" fmla="val 416"/>
                <a:gd name="f70" fmla="val 144"/>
                <a:gd name="f71" fmla="val 458"/>
                <a:gd name="f72" fmla="val 278"/>
                <a:gd name="f73" fmla="val 192"/>
                <a:gd name="f74" fmla="val 272"/>
                <a:gd name="f75" fmla="val 204"/>
                <a:gd name="f76" fmla="val 466"/>
                <a:gd name="f77" fmla="val 308"/>
                <a:gd name="f78" fmla="val 426"/>
                <a:gd name="f79" fmla="val 490"/>
                <a:gd name="f80" fmla="val 480"/>
                <a:gd name="f81" fmla="val 470"/>
                <a:gd name="f82" fmla="val 448"/>
                <a:gd name="f83" fmla="val 460"/>
                <a:gd name="f84" fmla="val 452"/>
                <a:gd name="f85" fmla="val 468"/>
                <a:gd name="f86" fmla="val 446"/>
                <a:gd name="f87" fmla="val 332"/>
                <a:gd name="f88" fmla="val 482"/>
                <a:gd name="f89" fmla="val 202"/>
                <a:gd name="f90" fmla="val 294"/>
                <a:gd name="f91" fmla="val 190"/>
                <a:gd name="f92" fmla="val 302"/>
                <a:gd name="f93" fmla="val 298"/>
                <a:gd name="f94" fmla="val 476"/>
                <a:gd name="f95" fmla="val 142"/>
                <a:gd name="f96" fmla="val 80"/>
                <a:gd name="f97" fmla="val 354"/>
                <a:gd name="f98" fmla="val 70"/>
                <a:gd name="f99" fmla="val 120"/>
                <a:gd name="f100" fmla="val 442"/>
                <a:gd name="f101" fmla="val 2"/>
                <a:gd name="f102" fmla="val 420"/>
                <a:gd name="f103" fmla="val 34"/>
                <a:gd name="f104" fmla="val 526"/>
                <a:gd name="f105" fmla="val 40"/>
                <a:gd name="f106" fmla="val 536"/>
                <a:gd name="f107" fmla="val 472"/>
                <a:gd name="f108" fmla="val 280"/>
                <a:gd name="f109" fmla="val 504"/>
                <a:gd name="f110" fmla="val 250"/>
                <a:gd name="f111" fmla="val 310"/>
                <a:gd name="f112" fmla="val 512"/>
                <a:gd name="f113" fmla="val 428"/>
                <a:gd name="f114" fmla="val 464"/>
                <a:gd name="f115" fmla="val 532"/>
                <a:gd name="f116" fmla="val 518"/>
                <a:gd name="f117" fmla="val 474"/>
                <a:gd name="f118" fmla="val 516"/>
                <a:gd name="f119" fmla="val 454"/>
                <a:gd name="f120" fmla="val 550"/>
                <a:gd name="f121" fmla="val 450"/>
                <a:gd name="f122" fmla="val 570"/>
                <a:gd name="f123" fmla="val 606"/>
                <a:gd name="f124" fmla="val 622"/>
                <a:gd name="f125" fmla="val 634"/>
                <a:gd name="f126" fmla="val 646"/>
                <a:gd name="f127" fmla="val 498"/>
                <a:gd name="f128" fmla="val 654"/>
                <a:gd name="f129" fmla="val 658"/>
                <a:gd name="f130" fmla="val 696"/>
                <a:gd name="f131" fmla="val 694"/>
                <a:gd name="f132" fmla="val 690"/>
                <a:gd name="f133" fmla="val 686"/>
                <a:gd name="f134" fmla="val 680"/>
                <a:gd name="f135" fmla="val 672"/>
                <a:gd name="f136" fmla="val 664"/>
                <a:gd name="f137" fmla="val 736"/>
                <a:gd name="f138" fmla="val 376"/>
                <a:gd name="f139" fmla="+- 0 0 -90"/>
                <a:gd name="f140" fmla="*/ f4 1 972"/>
                <a:gd name="f141" fmla="*/ f5 1 548"/>
                <a:gd name="f142" fmla="+- f8 0 f6"/>
                <a:gd name="f143" fmla="+- f7 0 f6"/>
                <a:gd name="f144" fmla="*/ f139 f0 1"/>
                <a:gd name="f145" fmla="*/ f143 1 972"/>
                <a:gd name="f146" fmla="*/ f142 1 548"/>
                <a:gd name="f147" fmla="*/ 962 f143 1"/>
                <a:gd name="f148" fmla="*/ 344 f142 1"/>
                <a:gd name="f149" fmla="*/ 860 f143 1"/>
                <a:gd name="f150" fmla="*/ 232 f142 1"/>
                <a:gd name="f151" fmla="*/ 972 f143 1"/>
                <a:gd name="f152" fmla="*/ 210 f142 1"/>
                <a:gd name="f153" fmla="*/ 954 f143 1"/>
                <a:gd name="f154" fmla="*/ 122 f142 1"/>
                <a:gd name="f155" fmla="*/ 854 f143 1"/>
                <a:gd name="f156" fmla="*/ 200 f142 1"/>
                <a:gd name="f157" fmla="*/ 834 f143 1"/>
                <a:gd name="f158" fmla="*/ 98 f142 1"/>
                <a:gd name="f159" fmla="*/ 742 f143 1"/>
                <a:gd name="f160" fmla="*/ 320 f142 1"/>
                <a:gd name="f161" fmla="*/ 714 f143 1"/>
                <a:gd name="f162" fmla="*/ 636 f143 1"/>
                <a:gd name="f163" fmla="*/ 434 f142 1"/>
                <a:gd name="f164" fmla="*/ 614 f143 1"/>
                <a:gd name="f165" fmla="*/ 422 f142 1"/>
                <a:gd name="f166" fmla="*/ 576 f143 1"/>
                <a:gd name="f167" fmla="*/ 412 f142 1"/>
                <a:gd name="f168" fmla="*/ 552 f143 1"/>
                <a:gd name="f169" fmla="*/ 502 f143 1"/>
                <a:gd name="f170" fmla="*/ 312 f142 1"/>
                <a:gd name="f171" fmla="*/ 588 f143 1"/>
                <a:gd name="f172" fmla="*/ 100 f142 1"/>
                <a:gd name="f173" fmla="*/ 440 f143 1"/>
                <a:gd name="f174" fmla="*/ 132 f142 1"/>
                <a:gd name="f175" fmla="*/ 478 f143 1"/>
                <a:gd name="f176" fmla="*/ 24 f142 1"/>
                <a:gd name="f177" fmla="*/ 394 f143 1"/>
                <a:gd name="f178" fmla="*/ 0 f142 1"/>
                <a:gd name="f179" fmla="*/ 410 f143 1"/>
                <a:gd name="f180" fmla="*/ 124 f142 1"/>
                <a:gd name="f181" fmla="*/ 312 f143 1"/>
                <a:gd name="f182" fmla="*/ 88 f142 1"/>
                <a:gd name="f183" fmla="*/ 458 f143 1"/>
                <a:gd name="f184" fmla="*/ 278 f142 1"/>
                <a:gd name="f185" fmla="*/ 272 f143 1"/>
                <a:gd name="f186" fmla="*/ 204 f142 1"/>
                <a:gd name="f187" fmla="*/ 426 f142 1"/>
                <a:gd name="f188" fmla="*/ 490 f143 1"/>
                <a:gd name="f189" fmla="*/ 432 f142 1"/>
                <a:gd name="f190" fmla="*/ 470 f143 1"/>
                <a:gd name="f191" fmla="*/ 448 f142 1"/>
                <a:gd name="f192" fmla="*/ 452 f143 1"/>
                <a:gd name="f193" fmla="*/ 468 f142 1"/>
                <a:gd name="f194" fmla="*/ 490 f142 1"/>
                <a:gd name="f195" fmla="*/ 332 f143 1"/>
                <a:gd name="f196" fmla="*/ 482 f142 1"/>
                <a:gd name="f197" fmla="*/ 190 f143 1"/>
                <a:gd name="f198" fmla="*/ 302 f142 1"/>
                <a:gd name="f199" fmla="*/ 142 f143 1"/>
                <a:gd name="f200" fmla="*/ 446 f142 1"/>
                <a:gd name="f201" fmla="*/ 70 f143 1"/>
                <a:gd name="f202" fmla="*/ 360 f142 1"/>
                <a:gd name="f203" fmla="*/ 2 f143 1"/>
                <a:gd name="f204" fmla="*/ 420 f142 1"/>
                <a:gd name="f205" fmla="*/ 0 f143 1"/>
                <a:gd name="f206" fmla="*/ 440 f142 1"/>
                <a:gd name="f207" fmla="*/ 34 f143 1"/>
                <a:gd name="f208" fmla="*/ 526 f142 1"/>
                <a:gd name="f209" fmla="*/ 472 f142 1"/>
                <a:gd name="f210" fmla="*/ 214 f143 1"/>
                <a:gd name="f211" fmla="*/ 548 f142 1"/>
                <a:gd name="f212" fmla="*/ 310 f143 1"/>
                <a:gd name="f213" fmla="*/ 512 f142 1"/>
                <a:gd name="f214" fmla="*/ 428 f143 1"/>
                <a:gd name="f215" fmla="*/ 538 f142 1"/>
                <a:gd name="f216" fmla="*/ 464 f143 1"/>
                <a:gd name="f217" fmla="*/ 466 f143 1"/>
                <a:gd name="f218" fmla="*/ 532 f142 1"/>
                <a:gd name="f219" fmla="*/ 474 f143 1"/>
                <a:gd name="f220" fmla="*/ 504 f142 1"/>
                <a:gd name="f221" fmla="*/ 492 f143 1"/>
                <a:gd name="f222" fmla="*/ 478 f142 1"/>
                <a:gd name="f223" fmla="*/ 516 f143 1"/>
                <a:gd name="f224" fmla="*/ 460 f142 1"/>
                <a:gd name="f225" fmla="*/ 532 f143 1"/>
                <a:gd name="f226" fmla="*/ 454 f142 1"/>
                <a:gd name="f227" fmla="*/ 570 f143 1"/>
                <a:gd name="f228" fmla="*/ 450 f142 1"/>
                <a:gd name="f229" fmla="*/ 606 f143 1"/>
                <a:gd name="f230" fmla="*/ 634 f143 1"/>
                <a:gd name="f231" fmla="*/ 654 f143 1"/>
                <a:gd name="f232" fmla="*/ 516 f142 1"/>
                <a:gd name="f233" fmla="*/ 658 f143 1"/>
                <a:gd name="f234" fmla="*/ 696 f143 1"/>
                <a:gd name="f235" fmla="*/ 694 f143 1"/>
                <a:gd name="f236" fmla="*/ 690 f143 1"/>
                <a:gd name="f237" fmla="*/ 680 f143 1"/>
                <a:gd name="f238" fmla="*/ 480 f142 1"/>
                <a:gd name="f239" fmla="*/ 664 f143 1"/>
                <a:gd name="f240" fmla="*/ 458 f142 1"/>
                <a:gd name="f241" fmla="*/ f144 1 f3"/>
                <a:gd name="f242" fmla="*/ f147 1 972"/>
                <a:gd name="f243" fmla="*/ f148 1 548"/>
                <a:gd name="f244" fmla="*/ f149 1 972"/>
                <a:gd name="f245" fmla="*/ f150 1 548"/>
                <a:gd name="f246" fmla="*/ f151 1 972"/>
                <a:gd name="f247" fmla="*/ f152 1 548"/>
                <a:gd name="f248" fmla="*/ f153 1 972"/>
                <a:gd name="f249" fmla="*/ f154 1 548"/>
                <a:gd name="f250" fmla="*/ f155 1 972"/>
                <a:gd name="f251" fmla="*/ f156 1 548"/>
                <a:gd name="f252" fmla="*/ f157 1 972"/>
                <a:gd name="f253" fmla="*/ f158 1 548"/>
                <a:gd name="f254" fmla="*/ f159 1 972"/>
                <a:gd name="f255" fmla="*/ f160 1 548"/>
                <a:gd name="f256" fmla="*/ f161 1 972"/>
                <a:gd name="f257" fmla="*/ f162 1 972"/>
                <a:gd name="f258" fmla="*/ f163 1 548"/>
                <a:gd name="f259" fmla="*/ f164 1 972"/>
                <a:gd name="f260" fmla="*/ f165 1 548"/>
                <a:gd name="f261" fmla="*/ f166 1 972"/>
                <a:gd name="f262" fmla="*/ f167 1 548"/>
                <a:gd name="f263" fmla="*/ f168 1 972"/>
                <a:gd name="f264" fmla="*/ f169 1 972"/>
                <a:gd name="f265" fmla="*/ f170 1 548"/>
                <a:gd name="f266" fmla="*/ f171 1 972"/>
                <a:gd name="f267" fmla="*/ f172 1 548"/>
                <a:gd name="f268" fmla="*/ f173 1 972"/>
                <a:gd name="f269" fmla="*/ f174 1 548"/>
                <a:gd name="f270" fmla="*/ f175 1 972"/>
                <a:gd name="f271" fmla="*/ f176 1 548"/>
                <a:gd name="f272" fmla="*/ f177 1 972"/>
                <a:gd name="f273" fmla="*/ f178 1 548"/>
                <a:gd name="f274" fmla="*/ f179 1 972"/>
                <a:gd name="f275" fmla="*/ f180 1 548"/>
                <a:gd name="f276" fmla="*/ f181 1 972"/>
                <a:gd name="f277" fmla="*/ f182 1 548"/>
                <a:gd name="f278" fmla="*/ f183 1 972"/>
                <a:gd name="f279" fmla="*/ f184 1 548"/>
                <a:gd name="f280" fmla="*/ f185 1 972"/>
                <a:gd name="f281" fmla="*/ f186 1 548"/>
                <a:gd name="f282" fmla="*/ f187 1 548"/>
                <a:gd name="f283" fmla="*/ f188 1 972"/>
                <a:gd name="f284" fmla="*/ f189 1 548"/>
                <a:gd name="f285" fmla="*/ f190 1 972"/>
                <a:gd name="f286" fmla="*/ f191 1 548"/>
                <a:gd name="f287" fmla="*/ f192 1 972"/>
                <a:gd name="f288" fmla="*/ f193 1 548"/>
                <a:gd name="f289" fmla="*/ f194 1 548"/>
                <a:gd name="f290" fmla="*/ f195 1 972"/>
                <a:gd name="f291" fmla="*/ f196 1 548"/>
                <a:gd name="f292" fmla="*/ f197 1 972"/>
                <a:gd name="f293" fmla="*/ f198 1 548"/>
                <a:gd name="f294" fmla="*/ f199 1 972"/>
                <a:gd name="f295" fmla="*/ f200 1 548"/>
                <a:gd name="f296" fmla="*/ f201 1 972"/>
                <a:gd name="f297" fmla="*/ f202 1 548"/>
                <a:gd name="f298" fmla="*/ f203 1 972"/>
                <a:gd name="f299" fmla="*/ f204 1 548"/>
                <a:gd name="f300" fmla="*/ f205 1 972"/>
                <a:gd name="f301" fmla="*/ f206 1 548"/>
                <a:gd name="f302" fmla="*/ f207 1 972"/>
                <a:gd name="f303" fmla="*/ f208 1 548"/>
                <a:gd name="f304" fmla="*/ f209 1 548"/>
                <a:gd name="f305" fmla="*/ f210 1 972"/>
                <a:gd name="f306" fmla="*/ f211 1 548"/>
                <a:gd name="f307" fmla="*/ f212 1 972"/>
                <a:gd name="f308" fmla="*/ f213 1 548"/>
                <a:gd name="f309" fmla="*/ f214 1 972"/>
                <a:gd name="f310" fmla="*/ f215 1 548"/>
                <a:gd name="f311" fmla="*/ f216 1 972"/>
                <a:gd name="f312" fmla="*/ f217 1 972"/>
                <a:gd name="f313" fmla="*/ f218 1 548"/>
                <a:gd name="f314" fmla="*/ f219 1 972"/>
                <a:gd name="f315" fmla="*/ f220 1 548"/>
                <a:gd name="f316" fmla="*/ f221 1 972"/>
                <a:gd name="f317" fmla="*/ f222 1 548"/>
                <a:gd name="f318" fmla="*/ f223 1 972"/>
                <a:gd name="f319" fmla="*/ f224 1 548"/>
                <a:gd name="f320" fmla="*/ f225 1 972"/>
                <a:gd name="f321" fmla="*/ f226 1 548"/>
                <a:gd name="f322" fmla="*/ f227 1 972"/>
                <a:gd name="f323" fmla="*/ f228 1 548"/>
                <a:gd name="f324" fmla="*/ f229 1 972"/>
                <a:gd name="f325" fmla="*/ f230 1 972"/>
                <a:gd name="f326" fmla="*/ f231 1 972"/>
                <a:gd name="f327" fmla="*/ f232 1 548"/>
                <a:gd name="f328" fmla="*/ f233 1 972"/>
                <a:gd name="f329" fmla="*/ f234 1 972"/>
                <a:gd name="f330" fmla="*/ f235 1 972"/>
                <a:gd name="f331" fmla="*/ f236 1 972"/>
                <a:gd name="f332" fmla="*/ f237 1 972"/>
                <a:gd name="f333" fmla="*/ f238 1 548"/>
                <a:gd name="f334" fmla="*/ f239 1 972"/>
                <a:gd name="f335" fmla="*/ f240 1 548"/>
                <a:gd name="f336" fmla="*/ 0 1 f145"/>
                <a:gd name="f337" fmla="*/ f7 1 f145"/>
                <a:gd name="f338" fmla="*/ 0 1 f146"/>
                <a:gd name="f339" fmla="*/ f8 1 f146"/>
                <a:gd name="f340" fmla="+- f241 0 f1"/>
                <a:gd name="f341" fmla="*/ f242 1 f145"/>
                <a:gd name="f342" fmla="*/ f243 1 f146"/>
                <a:gd name="f343" fmla="*/ f244 1 f145"/>
                <a:gd name="f344" fmla="*/ f245 1 f146"/>
                <a:gd name="f345" fmla="*/ f246 1 f145"/>
                <a:gd name="f346" fmla="*/ f247 1 f146"/>
                <a:gd name="f347" fmla="*/ f248 1 f145"/>
                <a:gd name="f348" fmla="*/ f249 1 f146"/>
                <a:gd name="f349" fmla="*/ f250 1 f145"/>
                <a:gd name="f350" fmla="*/ f251 1 f146"/>
                <a:gd name="f351" fmla="*/ f252 1 f145"/>
                <a:gd name="f352" fmla="*/ f253 1 f146"/>
                <a:gd name="f353" fmla="*/ f254 1 f145"/>
                <a:gd name="f354" fmla="*/ f255 1 f146"/>
                <a:gd name="f355" fmla="*/ f256 1 f145"/>
                <a:gd name="f356" fmla="*/ f257 1 f145"/>
                <a:gd name="f357" fmla="*/ f258 1 f146"/>
                <a:gd name="f358" fmla="*/ f259 1 f145"/>
                <a:gd name="f359" fmla="*/ f260 1 f146"/>
                <a:gd name="f360" fmla="*/ f261 1 f145"/>
                <a:gd name="f361" fmla="*/ f262 1 f146"/>
                <a:gd name="f362" fmla="*/ f263 1 f145"/>
                <a:gd name="f363" fmla="*/ f264 1 f145"/>
                <a:gd name="f364" fmla="*/ f265 1 f146"/>
                <a:gd name="f365" fmla="*/ f266 1 f145"/>
                <a:gd name="f366" fmla="*/ f267 1 f146"/>
                <a:gd name="f367" fmla="*/ f268 1 f145"/>
                <a:gd name="f368" fmla="*/ f269 1 f146"/>
                <a:gd name="f369" fmla="*/ f270 1 f145"/>
                <a:gd name="f370" fmla="*/ f271 1 f146"/>
                <a:gd name="f371" fmla="*/ f272 1 f145"/>
                <a:gd name="f372" fmla="*/ f273 1 f146"/>
                <a:gd name="f373" fmla="*/ f274 1 f145"/>
                <a:gd name="f374" fmla="*/ f275 1 f146"/>
                <a:gd name="f375" fmla="*/ f276 1 f145"/>
                <a:gd name="f376" fmla="*/ f277 1 f146"/>
                <a:gd name="f377" fmla="*/ f278 1 f145"/>
                <a:gd name="f378" fmla="*/ f279 1 f146"/>
                <a:gd name="f379" fmla="*/ f280 1 f145"/>
                <a:gd name="f380" fmla="*/ f281 1 f146"/>
                <a:gd name="f381" fmla="*/ f282 1 f146"/>
                <a:gd name="f382" fmla="*/ f283 1 f145"/>
                <a:gd name="f383" fmla="*/ f284 1 f146"/>
                <a:gd name="f384" fmla="*/ f285 1 f145"/>
                <a:gd name="f385" fmla="*/ f286 1 f146"/>
                <a:gd name="f386" fmla="*/ f287 1 f145"/>
                <a:gd name="f387" fmla="*/ f288 1 f146"/>
                <a:gd name="f388" fmla="*/ f289 1 f146"/>
                <a:gd name="f389" fmla="*/ f290 1 f145"/>
                <a:gd name="f390" fmla="*/ f291 1 f146"/>
                <a:gd name="f391" fmla="*/ f292 1 f145"/>
                <a:gd name="f392" fmla="*/ f293 1 f146"/>
                <a:gd name="f393" fmla="*/ f294 1 f145"/>
                <a:gd name="f394" fmla="*/ f295 1 f146"/>
                <a:gd name="f395" fmla="*/ f296 1 f145"/>
                <a:gd name="f396" fmla="*/ f297 1 f146"/>
                <a:gd name="f397" fmla="*/ f298 1 f145"/>
                <a:gd name="f398" fmla="*/ f299 1 f146"/>
                <a:gd name="f399" fmla="*/ f300 1 f145"/>
                <a:gd name="f400" fmla="*/ f301 1 f146"/>
                <a:gd name="f401" fmla="*/ f302 1 f145"/>
                <a:gd name="f402" fmla="*/ f303 1 f146"/>
                <a:gd name="f403" fmla="*/ f304 1 f146"/>
                <a:gd name="f404" fmla="*/ f305 1 f145"/>
                <a:gd name="f405" fmla="*/ f306 1 f146"/>
                <a:gd name="f406" fmla="*/ f307 1 f145"/>
                <a:gd name="f407" fmla="*/ f308 1 f146"/>
                <a:gd name="f408" fmla="*/ f309 1 f145"/>
                <a:gd name="f409" fmla="*/ f310 1 f146"/>
                <a:gd name="f410" fmla="*/ f311 1 f145"/>
                <a:gd name="f411" fmla="*/ f312 1 f145"/>
                <a:gd name="f412" fmla="*/ f313 1 f146"/>
                <a:gd name="f413" fmla="*/ f314 1 f145"/>
                <a:gd name="f414" fmla="*/ f315 1 f146"/>
                <a:gd name="f415" fmla="*/ f316 1 f145"/>
                <a:gd name="f416" fmla="*/ f317 1 f146"/>
                <a:gd name="f417" fmla="*/ f318 1 f145"/>
                <a:gd name="f418" fmla="*/ f319 1 f146"/>
                <a:gd name="f419" fmla="*/ f320 1 f145"/>
                <a:gd name="f420" fmla="*/ f321 1 f146"/>
                <a:gd name="f421" fmla="*/ f322 1 f145"/>
                <a:gd name="f422" fmla="*/ f323 1 f146"/>
                <a:gd name="f423" fmla="*/ f324 1 f145"/>
                <a:gd name="f424" fmla="*/ f325 1 f145"/>
                <a:gd name="f425" fmla="*/ f326 1 f145"/>
                <a:gd name="f426" fmla="*/ f327 1 f146"/>
                <a:gd name="f427" fmla="*/ f328 1 f145"/>
                <a:gd name="f428" fmla="*/ f329 1 f145"/>
                <a:gd name="f429" fmla="*/ f330 1 f145"/>
                <a:gd name="f430" fmla="*/ f331 1 f145"/>
                <a:gd name="f431" fmla="*/ f332 1 f145"/>
                <a:gd name="f432" fmla="*/ f333 1 f146"/>
                <a:gd name="f433" fmla="*/ f334 1 f145"/>
                <a:gd name="f434" fmla="*/ f335 1 f146"/>
                <a:gd name="f435" fmla="*/ f336 f140 1"/>
                <a:gd name="f436" fmla="*/ f337 f140 1"/>
                <a:gd name="f437" fmla="*/ f339 f141 1"/>
                <a:gd name="f438" fmla="*/ f338 f141 1"/>
                <a:gd name="f439" fmla="*/ f341 f140 1"/>
                <a:gd name="f440" fmla="*/ f342 f141 1"/>
                <a:gd name="f441" fmla="*/ f343 f140 1"/>
                <a:gd name="f442" fmla="*/ f344 f141 1"/>
                <a:gd name="f443" fmla="*/ f345 f140 1"/>
                <a:gd name="f444" fmla="*/ f346 f141 1"/>
                <a:gd name="f445" fmla="*/ f347 f140 1"/>
                <a:gd name="f446" fmla="*/ f348 f141 1"/>
                <a:gd name="f447" fmla="*/ f349 f140 1"/>
                <a:gd name="f448" fmla="*/ f350 f141 1"/>
                <a:gd name="f449" fmla="*/ f351 f140 1"/>
                <a:gd name="f450" fmla="*/ f352 f141 1"/>
                <a:gd name="f451" fmla="*/ f353 f140 1"/>
                <a:gd name="f452" fmla="*/ f354 f141 1"/>
                <a:gd name="f453" fmla="*/ f355 f140 1"/>
                <a:gd name="f454" fmla="*/ f356 f140 1"/>
                <a:gd name="f455" fmla="*/ f357 f141 1"/>
                <a:gd name="f456" fmla="*/ f358 f140 1"/>
                <a:gd name="f457" fmla="*/ f359 f141 1"/>
                <a:gd name="f458" fmla="*/ f360 f140 1"/>
                <a:gd name="f459" fmla="*/ f361 f141 1"/>
                <a:gd name="f460" fmla="*/ f362 f140 1"/>
                <a:gd name="f461" fmla="*/ f363 f140 1"/>
                <a:gd name="f462" fmla="*/ f364 f141 1"/>
                <a:gd name="f463" fmla="*/ f365 f140 1"/>
                <a:gd name="f464" fmla="*/ f366 f141 1"/>
                <a:gd name="f465" fmla="*/ f367 f140 1"/>
                <a:gd name="f466" fmla="*/ f368 f141 1"/>
                <a:gd name="f467" fmla="*/ f369 f140 1"/>
                <a:gd name="f468" fmla="*/ f370 f141 1"/>
                <a:gd name="f469" fmla="*/ f371 f140 1"/>
                <a:gd name="f470" fmla="*/ f372 f141 1"/>
                <a:gd name="f471" fmla="*/ f373 f140 1"/>
                <a:gd name="f472" fmla="*/ f374 f141 1"/>
                <a:gd name="f473" fmla="*/ f375 f140 1"/>
                <a:gd name="f474" fmla="*/ f376 f141 1"/>
                <a:gd name="f475" fmla="*/ f377 f140 1"/>
                <a:gd name="f476" fmla="*/ f378 f141 1"/>
                <a:gd name="f477" fmla="*/ f379 f140 1"/>
                <a:gd name="f478" fmla="*/ f380 f141 1"/>
                <a:gd name="f479" fmla="*/ f381 f141 1"/>
                <a:gd name="f480" fmla="*/ f382 f140 1"/>
                <a:gd name="f481" fmla="*/ f383 f141 1"/>
                <a:gd name="f482" fmla="*/ f384 f140 1"/>
                <a:gd name="f483" fmla="*/ f385 f141 1"/>
                <a:gd name="f484" fmla="*/ f386 f140 1"/>
                <a:gd name="f485" fmla="*/ f387 f141 1"/>
                <a:gd name="f486" fmla="*/ f388 f141 1"/>
                <a:gd name="f487" fmla="*/ f389 f140 1"/>
                <a:gd name="f488" fmla="*/ f390 f141 1"/>
                <a:gd name="f489" fmla="*/ f391 f140 1"/>
                <a:gd name="f490" fmla="*/ f392 f141 1"/>
                <a:gd name="f491" fmla="*/ f393 f140 1"/>
                <a:gd name="f492" fmla="*/ f394 f141 1"/>
                <a:gd name="f493" fmla="*/ f395 f140 1"/>
                <a:gd name="f494" fmla="*/ f396 f141 1"/>
                <a:gd name="f495" fmla="*/ f397 f140 1"/>
                <a:gd name="f496" fmla="*/ f398 f141 1"/>
                <a:gd name="f497" fmla="*/ f399 f140 1"/>
                <a:gd name="f498" fmla="*/ f400 f141 1"/>
                <a:gd name="f499" fmla="*/ f401 f140 1"/>
                <a:gd name="f500" fmla="*/ f402 f141 1"/>
                <a:gd name="f501" fmla="*/ f403 f141 1"/>
                <a:gd name="f502" fmla="*/ f404 f140 1"/>
                <a:gd name="f503" fmla="*/ f405 f141 1"/>
                <a:gd name="f504" fmla="*/ f406 f140 1"/>
                <a:gd name="f505" fmla="*/ f407 f141 1"/>
                <a:gd name="f506" fmla="*/ f408 f140 1"/>
                <a:gd name="f507" fmla="*/ f409 f141 1"/>
                <a:gd name="f508" fmla="*/ f410 f140 1"/>
                <a:gd name="f509" fmla="*/ f411 f140 1"/>
                <a:gd name="f510" fmla="*/ f412 f141 1"/>
                <a:gd name="f511" fmla="*/ f413 f140 1"/>
                <a:gd name="f512" fmla="*/ f414 f141 1"/>
                <a:gd name="f513" fmla="*/ f415 f140 1"/>
                <a:gd name="f514" fmla="*/ f416 f141 1"/>
                <a:gd name="f515" fmla="*/ f417 f140 1"/>
                <a:gd name="f516" fmla="*/ f418 f141 1"/>
                <a:gd name="f517" fmla="*/ f419 f140 1"/>
                <a:gd name="f518" fmla="*/ f420 f141 1"/>
                <a:gd name="f519" fmla="*/ f421 f140 1"/>
                <a:gd name="f520" fmla="*/ f422 f141 1"/>
                <a:gd name="f521" fmla="*/ f423 f140 1"/>
                <a:gd name="f522" fmla="*/ f424 f140 1"/>
                <a:gd name="f523" fmla="*/ f425 f140 1"/>
                <a:gd name="f524" fmla="*/ f426 f141 1"/>
                <a:gd name="f525" fmla="*/ f427 f140 1"/>
                <a:gd name="f526" fmla="*/ f428 f140 1"/>
                <a:gd name="f527" fmla="*/ f429 f140 1"/>
                <a:gd name="f528" fmla="*/ f430 f140 1"/>
                <a:gd name="f529" fmla="*/ f431 f140 1"/>
                <a:gd name="f530" fmla="*/ f432 f141 1"/>
                <a:gd name="f531" fmla="*/ f433 f140 1"/>
                <a:gd name="f532" fmla="*/ f434 f14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0">
                  <a:pos x="f439" y="f440"/>
                </a:cxn>
                <a:cxn ang="f340">
                  <a:pos x="f441" y="f442"/>
                </a:cxn>
                <a:cxn ang="f340">
                  <a:pos x="f443" y="f444"/>
                </a:cxn>
                <a:cxn ang="f340">
                  <a:pos x="f445" y="f446"/>
                </a:cxn>
                <a:cxn ang="f340">
                  <a:pos x="f447" y="f448"/>
                </a:cxn>
                <a:cxn ang="f340">
                  <a:pos x="f449" y="f450"/>
                </a:cxn>
                <a:cxn ang="f340">
                  <a:pos x="f451" y="f452"/>
                </a:cxn>
                <a:cxn ang="f340">
                  <a:pos x="f453" y="f446"/>
                </a:cxn>
                <a:cxn ang="f340">
                  <a:pos x="f454" y="f455"/>
                </a:cxn>
                <a:cxn ang="f340">
                  <a:pos x="f456" y="f457"/>
                </a:cxn>
                <a:cxn ang="f340">
                  <a:pos x="f458" y="f459"/>
                </a:cxn>
                <a:cxn ang="f340">
                  <a:pos x="f460" y="f459"/>
                </a:cxn>
                <a:cxn ang="f340">
                  <a:pos x="f461" y="f462"/>
                </a:cxn>
                <a:cxn ang="f340">
                  <a:pos x="f463" y="f464"/>
                </a:cxn>
                <a:cxn ang="f340">
                  <a:pos x="f465" y="f466"/>
                </a:cxn>
                <a:cxn ang="f340">
                  <a:pos x="f467" y="f468"/>
                </a:cxn>
                <a:cxn ang="f340">
                  <a:pos x="f469" y="f470"/>
                </a:cxn>
                <a:cxn ang="f340">
                  <a:pos x="f471" y="f472"/>
                </a:cxn>
                <a:cxn ang="f340">
                  <a:pos x="f473" y="f474"/>
                </a:cxn>
                <a:cxn ang="f340">
                  <a:pos x="f475" y="f476"/>
                </a:cxn>
                <a:cxn ang="f340">
                  <a:pos x="f477" y="f478"/>
                </a:cxn>
                <a:cxn ang="f340">
                  <a:pos x="f461" y="f479"/>
                </a:cxn>
                <a:cxn ang="f340">
                  <a:pos x="f480" y="f481"/>
                </a:cxn>
                <a:cxn ang="f340">
                  <a:pos x="f482" y="f483"/>
                </a:cxn>
                <a:cxn ang="f340">
                  <a:pos x="f484" y="f485"/>
                </a:cxn>
                <a:cxn ang="f340">
                  <a:pos x="f465" y="f486"/>
                </a:cxn>
                <a:cxn ang="f340">
                  <a:pos x="f487" y="f488"/>
                </a:cxn>
                <a:cxn ang="f340">
                  <a:pos x="f489" y="f490"/>
                </a:cxn>
                <a:cxn ang="f340">
                  <a:pos x="f491" y="f492"/>
                </a:cxn>
                <a:cxn ang="f340">
                  <a:pos x="f493" y="f494"/>
                </a:cxn>
                <a:cxn ang="f340">
                  <a:pos x="f495" y="f496"/>
                </a:cxn>
                <a:cxn ang="f340">
                  <a:pos x="f497" y="f498"/>
                </a:cxn>
                <a:cxn ang="f340">
                  <a:pos x="f499" y="f500"/>
                </a:cxn>
                <a:cxn ang="f340">
                  <a:pos x="f491" y="f501"/>
                </a:cxn>
                <a:cxn ang="f340">
                  <a:pos x="f502" y="f503"/>
                </a:cxn>
                <a:cxn ang="f340">
                  <a:pos x="f504" y="f505"/>
                </a:cxn>
                <a:cxn ang="f340">
                  <a:pos x="f506" y="f507"/>
                </a:cxn>
                <a:cxn ang="f340">
                  <a:pos x="f508" y="f503"/>
                </a:cxn>
                <a:cxn ang="f340">
                  <a:pos x="f509" y="f510"/>
                </a:cxn>
                <a:cxn ang="f340">
                  <a:pos x="f511" y="f512"/>
                </a:cxn>
                <a:cxn ang="f340">
                  <a:pos x="f513" y="f514"/>
                </a:cxn>
                <a:cxn ang="f340">
                  <a:pos x="f515" y="f516"/>
                </a:cxn>
                <a:cxn ang="f340">
                  <a:pos x="f517" y="f518"/>
                </a:cxn>
                <a:cxn ang="f340">
                  <a:pos x="f519" y="f520"/>
                </a:cxn>
                <a:cxn ang="f340">
                  <a:pos x="f521" y="f516"/>
                </a:cxn>
                <a:cxn ang="f340">
                  <a:pos x="f522" y="f488"/>
                </a:cxn>
                <a:cxn ang="f340">
                  <a:pos x="f523" y="f524"/>
                </a:cxn>
                <a:cxn ang="f340">
                  <a:pos x="f525" y="f510"/>
                </a:cxn>
                <a:cxn ang="f340">
                  <a:pos x="f526" y="f503"/>
                </a:cxn>
                <a:cxn ang="f340">
                  <a:pos x="f527" y="f500"/>
                </a:cxn>
                <a:cxn ang="f340">
                  <a:pos x="f528" y="f512"/>
                </a:cxn>
                <a:cxn ang="f340">
                  <a:pos x="f529" y="f530"/>
                </a:cxn>
                <a:cxn ang="f340">
                  <a:pos x="f531" y="f532"/>
                </a:cxn>
                <a:cxn ang="f340">
                  <a:pos x="f439" y="f494"/>
                </a:cxn>
              </a:cxnLst>
              <a:rect l="f435" t="f438" r="f436" b="f437"/>
              <a:pathLst>
                <a:path w="972" h="548">
                  <a:moveTo>
                    <a:pt x="f9" y="f2"/>
                  </a:move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7" y="f15"/>
                  </a:lnTo>
                  <a:lnTo>
                    <a:pt x="f7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6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20"/>
                  </a:lnTo>
                  <a:lnTo>
                    <a:pt x="f33" y="f20"/>
                  </a:lnTo>
                  <a:lnTo>
                    <a:pt x="f34" y="f10"/>
                  </a:lnTo>
                  <a:lnTo>
                    <a:pt x="f35" y="f36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2"/>
                  </a:lnTo>
                  <a:lnTo>
                    <a:pt x="f44" y="f42"/>
                  </a:lnTo>
                  <a:lnTo>
                    <a:pt x="f45" y="f40"/>
                  </a:lnTo>
                  <a:lnTo>
                    <a:pt x="f46" y="f47"/>
                  </a:lnTo>
                  <a:lnTo>
                    <a:pt x="f48" y="f22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6"/>
                  </a:lnTo>
                  <a:lnTo>
                    <a:pt x="f57" y="f58"/>
                  </a:lnTo>
                  <a:lnTo>
                    <a:pt x="f59" y="f60"/>
                  </a:lnTo>
                  <a:lnTo>
                    <a:pt x="f61" y="f6"/>
                  </a:lnTo>
                  <a:lnTo>
                    <a:pt x="f62" y="f63"/>
                  </a:lnTo>
                  <a:lnTo>
                    <a:pt x="f64" y="f65"/>
                  </a:lnTo>
                  <a:lnTo>
                    <a:pt x="f66" y="f67"/>
                  </a:lnTo>
                  <a:lnTo>
                    <a:pt x="f47" y="f68"/>
                  </a:lnTo>
                  <a:lnTo>
                    <a:pt x="f69" y="f70"/>
                  </a:lnTo>
                  <a:lnTo>
                    <a:pt x="f71" y="f72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46" y="f78"/>
                  </a:lnTo>
                  <a:lnTo>
                    <a:pt x="f46" y="f78"/>
                  </a:lnTo>
                  <a:lnTo>
                    <a:pt x="f79" y="f59"/>
                  </a:lnTo>
                  <a:lnTo>
                    <a:pt x="f80" y="f53"/>
                  </a:lnTo>
                  <a:lnTo>
                    <a:pt x="f81" y="f82"/>
                  </a:lnTo>
                  <a:lnTo>
                    <a:pt x="f83" y="f71"/>
                  </a:lnTo>
                  <a:lnTo>
                    <a:pt x="f84" y="f85"/>
                  </a:lnTo>
                  <a:lnTo>
                    <a:pt x="f86" y="f57"/>
                  </a:lnTo>
                  <a:lnTo>
                    <a:pt x="f53" y="f79"/>
                  </a:lnTo>
                  <a:lnTo>
                    <a:pt x="f36" y="f46"/>
                  </a:lnTo>
                  <a:lnTo>
                    <a:pt x="f87" y="f88"/>
                  </a:lnTo>
                  <a:lnTo>
                    <a:pt x="f89" y="f90"/>
                  </a:lnTo>
                  <a:lnTo>
                    <a:pt x="f91" y="f92"/>
                  </a:lnTo>
                  <a:lnTo>
                    <a:pt x="f93" y="f94"/>
                  </a:lnTo>
                  <a:lnTo>
                    <a:pt x="f95" y="f86"/>
                  </a:lnTo>
                  <a:lnTo>
                    <a:pt x="f96" y="f97"/>
                  </a:lnTo>
                  <a:lnTo>
                    <a:pt x="f98" y="f2"/>
                  </a:lnTo>
                  <a:lnTo>
                    <a:pt x="f99" y="f100"/>
                  </a:lnTo>
                  <a:lnTo>
                    <a:pt x="f101" y="f102"/>
                  </a:lnTo>
                  <a:lnTo>
                    <a:pt x="f6" y="f78"/>
                  </a:lnTo>
                  <a:lnTo>
                    <a:pt x="f6" y="f53"/>
                  </a:lnTo>
                  <a:lnTo>
                    <a:pt x="f99" y="f85"/>
                  </a:lnTo>
                  <a:lnTo>
                    <a:pt x="f103" y="f104"/>
                  </a:lnTo>
                  <a:lnTo>
                    <a:pt x="f105" y="f106"/>
                  </a:lnTo>
                  <a:lnTo>
                    <a:pt x="f95" y="f107"/>
                  </a:lnTo>
                  <a:lnTo>
                    <a:pt x="f108" y="f109"/>
                  </a:lnTo>
                  <a:lnTo>
                    <a:pt x="f18" y="f8"/>
                  </a:lnTo>
                  <a:lnTo>
                    <a:pt x="f110" y="f8"/>
                  </a:lnTo>
                  <a:lnTo>
                    <a:pt x="f111" y="f112"/>
                  </a:lnTo>
                  <a:lnTo>
                    <a:pt x="f113" y="f45"/>
                  </a:lnTo>
                  <a:lnTo>
                    <a:pt x="f113" y="f45"/>
                  </a:lnTo>
                  <a:lnTo>
                    <a:pt x="f78" y="f8"/>
                  </a:lnTo>
                  <a:lnTo>
                    <a:pt x="f114" y="f8"/>
                  </a:lnTo>
                  <a:lnTo>
                    <a:pt x="f114" y="f8"/>
                  </a:lnTo>
                  <a:lnTo>
                    <a:pt x="f76" y="f115"/>
                  </a:lnTo>
                  <a:lnTo>
                    <a:pt x="f85" y="f116"/>
                  </a:lnTo>
                  <a:lnTo>
                    <a:pt x="f117" y="f109"/>
                  </a:lnTo>
                  <a:lnTo>
                    <a:pt x="f88" y="f79"/>
                  </a:lnTo>
                  <a:lnTo>
                    <a:pt x="f51" y="f57"/>
                  </a:lnTo>
                  <a:lnTo>
                    <a:pt x="f109" y="f85"/>
                  </a:lnTo>
                  <a:lnTo>
                    <a:pt x="f118" y="f83"/>
                  </a:lnTo>
                  <a:lnTo>
                    <a:pt x="f115" y="f119"/>
                  </a:lnTo>
                  <a:lnTo>
                    <a:pt x="f115" y="f119"/>
                  </a:lnTo>
                  <a:lnTo>
                    <a:pt x="f120" y="f121"/>
                  </a:lnTo>
                  <a:lnTo>
                    <a:pt x="f122" y="f121"/>
                  </a:lnTo>
                  <a:lnTo>
                    <a:pt x="f49" y="f119"/>
                  </a:lnTo>
                  <a:lnTo>
                    <a:pt x="f123" y="f83"/>
                  </a:lnTo>
                  <a:lnTo>
                    <a:pt x="f124" y="f81"/>
                  </a:lnTo>
                  <a:lnTo>
                    <a:pt x="f125" y="f88"/>
                  </a:lnTo>
                  <a:lnTo>
                    <a:pt x="f126" y="f127"/>
                  </a:lnTo>
                  <a:lnTo>
                    <a:pt x="f128" y="f118"/>
                  </a:lnTo>
                  <a:lnTo>
                    <a:pt x="f128" y="f118"/>
                  </a:lnTo>
                  <a:lnTo>
                    <a:pt x="f129" y="f115"/>
                  </a:lnTo>
                  <a:lnTo>
                    <a:pt x="f129" y="f8"/>
                  </a:lnTo>
                  <a:lnTo>
                    <a:pt x="f130" y="f8"/>
                  </a:lnTo>
                  <a:lnTo>
                    <a:pt x="f130" y="f8"/>
                  </a:lnTo>
                  <a:lnTo>
                    <a:pt x="f131" y="f104"/>
                  </a:lnTo>
                  <a:lnTo>
                    <a:pt x="f132" y="f109"/>
                  </a:lnTo>
                  <a:lnTo>
                    <a:pt x="f132" y="f109"/>
                  </a:lnTo>
                  <a:lnTo>
                    <a:pt x="f133" y="f51"/>
                  </a:lnTo>
                  <a:lnTo>
                    <a:pt x="f134" y="f80"/>
                  </a:lnTo>
                  <a:lnTo>
                    <a:pt x="f135" y="f81"/>
                  </a:lnTo>
                  <a:lnTo>
                    <a:pt x="f136" y="f71"/>
                  </a:lnTo>
                  <a:lnTo>
                    <a:pt x="f137" y="f138"/>
                  </a:lnTo>
                  <a:lnTo>
                    <a:pt x="f9" y="f2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Verdana"/>
              </a:endParaRPr>
            </a:p>
          </p:txBody>
        </p:sp>
      </p:grpSp>
      <p:sp>
        <p:nvSpPr>
          <p:cNvPr id="25" name="Title Placeholder 1"/>
          <p:cNvSpPr txBox="1">
            <a:spLocks noGrp="1"/>
          </p:cNvSpPr>
          <p:nvPr>
            <p:ph type="title"/>
          </p:nvPr>
        </p:nvSpPr>
        <p:spPr>
          <a:xfrm>
            <a:off x="1009442" y="675723"/>
            <a:ext cx="7125114" cy="924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lvl="0"/>
            <a:r>
              <a:rPr lang="hr-HR"/>
              <a:t>Uredite stil naslova matrice</a:t>
            </a:r>
            <a:endParaRPr lang="en-US"/>
          </a:p>
        </p:txBody>
      </p:sp>
      <p:sp>
        <p:nvSpPr>
          <p:cNvPr id="26" name="Text Placeholder 2"/>
          <p:cNvSpPr txBox="1">
            <a:spLocks noGrp="1"/>
          </p:cNvSpPr>
          <p:nvPr>
            <p:ph type="body" idx="1"/>
          </p:nvPr>
        </p:nvSpPr>
        <p:spPr>
          <a:xfrm>
            <a:off x="1009442" y="1807357"/>
            <a:ext cx="7125114" cy="405144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27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437348" y="595181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hr-HR" sz="900" b="0" i="0" u="none" strike="noStrike" kern="1200" cap="none" spc="0" baseline="0">
                <a:solidFill>
                  <a:srgbClr val="FFFFFF"/>
                </a:solidFill>
                <a:uFillTx/>
                <a:latin typeface="Verdana"/>
              </a:defRPr>
            </a:lvl1pPr>
          </a:lstStyle>
          <a:p>
            <a:pPr lvl="0"/>
            <a:fld id="{807D8BBE-DA54-4066-89B2-570C210E0ECC}" type="datetime1">
              <a:rPr lang="hr-HR"/>
              <a:pPr lvl="0"/>
              <a:t>29.12.2017.</a:t>
            </a:fld>
            <a:endParaRPr lang="hr-HR"/>
          </a:p>
        </p:txBody>
      </p:sp>
      <p:sp>
        <p:nvSpPr>
          <p:cNvPr id="28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1180947" y="5951811"/>
            <a:ext cx="52564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hr-HR" sz="900" b="0" i="0" u="none" strike="noStrike" kern="1200" cap="none" spc="0" baseline="0">
                <a:solidFill>
                  <a:srgbClr val="FFFFFF"/>
                </a:solidFill>
                <a:uFillTx/>
                <a:latin typeface="Verdana"/>
              </a:defRPr>
            </a:lvl1pPr>
          </a:lstStyle>
          <a:p>
            <a:pPr lvl="0"/>
            <a:endParaRPr lang="hr-HR"/>
          </a:p>
        </p:txBody>
      </p:sp>
      <p:sp>
        <p:nvSpPr>
          <p:cNvPr id="29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572661" y="5951811"/>
            <a:ext cx="60828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hr-HR" sz="1800" b="0" i="0" u="none" strike="noStrike" kern="1200" cap="none" spc="0" baseline="0">
                <a:solidFill>
                  <a:srgbClr val="FFFFFF"/>
                </a:solidFill>
                <a:uFillTx/>
                <a:latin typeface="Verdana"/>
              </a:defRPr>
            </a:lvl1pPr>
          </a:lstStyle>
          <a:p>
            <a:pPr lvl="0"/>
            <a:fld id="{1723A25E-90EF-4329-86D8-CFD45F318592}" type="slidenum"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4572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hr-HR" sz="3200" b="0" i="0" u="none" strike="noStrike" kern="1200" cap="none" spc="0" baseline="0">
          <a:solidFill>
            <a:srgbClr val="FFFFFF"/>
          </a:solidFill>
          <a:uFillTx/>
          <a:latin typeface="Verdana"/>
          <a:cs typeface="Trebuchet MS"/>
        </a:defRPr>
      </a:lvl1pPr>
    </p:titleStyle>
    <p:bodyStyle>
      <a:lvl1pPr marL="342900" marR="0" lvl="0" indent="-342900" algn="l" defTabSz="457200" rtl="0" fontAlgn="auto" hangingPunct="1">
        <a:lnSpc>
          <a:spcPct val="100000"/>
        </a:lnSpc>
        <a:spcBef>
          <a:spcPts val="400"/>
        </a:spcBef>
        <a:spcAft>
          <a:spcPts val="600"/>
        </a:spcAft>
        <a:buClr>
          <a:srgbClr val="C5E1FE"/>
        </a:buClr>
        <a:buSzPct val="100000"/>
        <a:buFont typeface="Wingdings 2"/>
        <a:buChar char=""/>
        <a:tabLst/>
        <a:defRPr lang="hr-HR" sz="1800" b="0" i="0" u="none" strike="noStrike" kern="1200" cap="none" spc="0" baseline="0">
          <a:solidFill>
            <a:srgbClr val="FFFFFF"/>
          </a:solidFill>
          <a:uFillTx/>
          <a:latin typeface="Verdana"/>
        </a:defRPr>
      </a:lvl1pPr>
      <a:lvl2pPr marL="742950" marR="0" lvl="1" indent="-285750" algn="l" defTabSz="457200" rtl="0" fontAlgn="auto" hangingPunct="1">
        <a:lnSpc>
          <a:spcPct val="100000"/>
        </a:lnSpc>
        <a:spcBef>
          <a:spcPts val="400"/>
        </a:spcBef>
        <a:spcAft>
          <a:spcPts val="600"/>
        </a:spcAft>
        <a:buClr>
          <a:srgbClr val="C5E1FE"/>
        </a:buClr>
        <a:buSzPct val="100000"/>
        <a:buFont typeface="Wingdings 2"/>
        <a:buChar char=""/>
        <a:tabLst/>
        <a:defRPr lang="hr-HR" sz="1600" b="0" i="0" u="none" strike="noStrike" kern="1200" cap="none" spc="0" baseline="0">
          <a:solidFill>
            <a:srgbClr val="FFFFFF"/>
          </a:solidFill>
          <a:uFillTx/>
          <a:latin typeface="Verdana"/>
        </a:defRPr>
      </a:lvl2pPr>
      <a:lvl3pPr marL="1143000" marR="0" lvl="2" indent="-228600" algn="l" defTabSz="457200" rtl="0" fontAlgn="auto" hangingPunct="1">
        <a:lnSpc>
          <a:spcPct val="100000"/>
        </a:lnSpc>
        <a:spcBef>
          <a:spcPts val="300"/>
        </a:spcBef>
        <a:spcAft>
          <a:spcPts val="600"/>
        </a:spcAft>
        <a:buClr>
          <a:srgbClr val="C5E1FE"/>
        </a:buClr>
        <a:buSzPct val="100000"/>
        <a:buFont typeface="Wingdings 2"/>
        <a:buChar char=""/>
        <a:tabLst/>
        <a:defRPr lang="hr-HR" sz="1400" b="0" i="0" u="none" strike="noStrike" kern="1200" cap="none" spc="0" baseline="0">
          <a:solidFill>
            <a:srgbClr val="FFFFFF"/>
          </a:solidFill>
          <a:uFillTx/>
          <a:latin typeface="Verdana"/>
        </a:defRPr>
      </a:lvl3pPr>
      <a:lvl4pPr marL="1600200" marR="0" lvl="3" indent="-228600" algn="l" defTabSz="457200" rtl="0" fontAlgn="auto" hangingPunct="1">
        <a:lnSpc>
          <a:spcPct val="100000"/>
        </a:lnSpc>
        <a:spcBef>
          <a:spcPts val="300"/>
        </a:spcBef>
        <a:spcAft>
          <a:spcPts val="600"/>
        </a:spcAft>
        <a:buClr>
          <a:srgbClr val="C5E1FE"/>
        </a:buClr>
        <a:buSzPct val="100000"/>
        <a:buFont typeface="Wingdings 2"/>
        <a:buChar char=""/>
        <a:tabLst/>
        <a:defRPr lang="hr-HR" sz="1200" b="0" i="0" u="none" strike="noStrike" kern="1200" cap="none" spc="0" baseline="0">
          <a:solidFill>
            <a:srgbClr val="FFFFFF"/>
          </a:solidFill>
          <a:uFillTx/>
          <a:latin typeface="Verdana"/>
        </a:defRPr>
      </a:lvl4pPr>
      <a:lvl5pPr marL="2057400" marR="0" lvl="4" indent="-228600" algn="l" defTabSz="457200" rtl="0" fontAlgn="auto" hangingPunct="1">
        <a:lnSpc>
          <a:spcPct val="100000"/>
        </a:lnSpc>
        <a:spcBef>
          <a:spcPts val="300"/>
        </a:spcBef>
        <a:spcAft>
          <a:spcPts val="600"/>
        </a:spcAft>
        <a:buClr>
          <a:srgbClr val="C5E1FE"/>
        </a:buClr>
        <a:buSzPct val="100000"/>
        <a:buFont typeface="Wingdings 2"/>
        <a:buChar char=""/>
        <a:tabLst/>
        <a:defRPr lang="hr-HR" sz="1200" b="0" i="0" u="none" strike="noStrike" kern="1200" cap="none" spc="0" baseline="0">
          <a:solidFill>
            <a:srgbClr val="FFFFFF"/>
          </a:solidFill>
          <a:uFillTx/>
          <a:latin typeface="Verdana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ctrTitle"/>
          </p:nvPr>
        </p:nvSpPr>
        <p:spPr>
          <a:xfrm>
            <a:off x="1009442" y="476676"/>
            <a:ext cx="7117177" cy="4608511"/>
          </a:xfrm>
        </p:spPr>
        <p:txBody>
          <a:bodyPr/>
          <a:lstStyle/>
          <a:p>
            <a:pPr lvl="0"/>
            <a:r>
              <a:rPr lang="hr-HR" sz="8800"/>
              <a:t>BOŽIĆNA PRIREDBA</a:t>
            </a:r>
          </a:p>
        </p:txBody>
      </p:sp>
      <p:sp>
        <p:nvSpPr>
          <p:cNvPr id="3" name="Podnaslov 2"/>
          <p:cNvSpPr txBox="1">
            <a:spLocks noGrp="1"/>
          </p:cNvSpPr>
          <p:nvPr>
            <p:ph type="subTitle" idx="1"/>
          </p:nvPr>
        </p:nvSpPr>
        <p:spPr>
          <a:xfrm>
            <a:off x="1009442" y="5638803"/>
            <a:ext cx="7117177" cy="166466"/>
          </a:xfrm>
        </p:spPr>
        <p:txBody>
          <a:bodyPr/>
          <a:lstStyle/>
          <a:p>
            <a:endParaRPr lang="hr-HR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0" y="260649"/>
            <a:ext cx="1904996" cy="19049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>
          <a:xfrm>
            <a:off x="1009442" y="908721"/>
            <a:ext cx="7125114" cy="691478"/>
          </a:xfrm>
        </p:spPr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 txBox="1">
            <a:spLocks noGrp="1"/>
          </p:cNvSpPr>
          <p:nvPr>
            <p:ph idx="1"/>
          </p:nvPr>
        </p:nvSpPr>
        <p:spPr>
          <a:xfrm>
            <a:off x="179515" y="908721"/>
            <a:ext cx="8964484" cy="5544619"/>
          </a:xfrm>
        </p:spPr>
        <p:txBody>
          <a:bodyPr/>
          <a:lstStyle/>
          <a:p>
            <a:pPr marL="0" lvl="0" indent="0">
              <a:spcBef>
                <a:spcPts val="1000"/>
              </a:spcBef>
              <a:buNone/>
            </a:pPr>
            <a:r>
              <a:rPr lang="hr-HR" sz="4000"/>
              <a:t>   O – Franka 3.a</a:t>
            </a:r>
          </a:p>
          <a:p>
            <a:pPr lvl="0">
              <a:spcBef>
                <a:spcPts val="1000"/>
              </a:spcBef>
            </a:pPr>
            <a:r>
              <a:rPr lang="hr-HR" sz="4000"/>
              <a:t> Tiha noć u Betlehemu – igrokaz – Dramska grupa 3.b - voditeljica Vesna Pavlović</a:t>
            </a:r>
          </a:p>
          <a:p>
            <a:pPr lvl="0">
              <a:spcBef>
                <a:spcPts val="1000"/>
              </a:spcBef>
            </a:pPr>
            <a:r>
              <a:rPr lang="hr-HR" sz="4000"/>
              <a:t> Betlehemski pastiri </a:t>
            </a:r>
          </a:p>
          <a:p>
            <a:pPr marL="0" lvl="0" indent="0">
              <a:spcBef>
                <a:spcPts val="1000"/>
              </a:spcBef>
              <a:buNone/>
            </a:pPr>
            <a:r>
              <a:rPr lang="hr-HR" sz="4000"/>
              <a:t>  - Luka 4.b -</a:t>
            </a:r>
          </a:p>
          <a:p>
            <a:pPr marL="0" lvl="0" indent="0">
              <a:spcBef>
                <a:spcPts val="1000"/>
              </a:spcBef>
              <a:buNone/>
            </a:pPr>
            <a:r>
              <a:rPr lang="hr-HR" sz="4000"/>
              <a:t>  voditeljica Mirela Kapustić</a:t>
            </a:r>
          </a:p>
          <a:p>
            <a:pPr lvl="0"/>
            <a:endParaRPr lang="hr-HR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4089" y="188640"/>
            <a:ext cx="2520278" cy="1368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 txBox="1">
            <a:spLocks noGrp="1"/>
          </p:cNvSpPr>
          <p:nvPr>
            <p:ph idx="1"/>
          </p:nvPr>
        </p:nvSpPr>
        <p:spPr>
          <a:xfrm>
            <a:off x="-108520" y="1196748"/>
            <a:ext cx="9649068" cy="4662050"/>
          </a:xfrm>
        </p:spPr>
        <p:txBody>
          <a:bodyPr/>
          <a:lstStyle/>
          <a:p>
            <a:pPr marL="0" lvl="0" indent="0">
              <a:spcBef>
                <a:spcPts val="1000"/>
              </a:spcBef>
              <a:buNone/>
            </a:pPr>
            <a:r>
              <a:rPr lang="hr-HR" sz="4000"/>
              <a:t>   Ž – Marta 3.a</a:t>
            </a:r>
          </a:p>
          <a:p>
            <a:pPr lvl="0">
              <a:spcBef>
                <a:spcPts val="1000"/>
              </a:spcBef>
            </a:pPr>
            <a:r>
              <a:rPr lang="hr-HR" sz="4000"/>
              <a:t> Fantomi:Sretan Božić svakome </a:t>
            </a:r>
          </a:p>
          <a:p>
            <a:pPr marL="0" lvl="0" indent="0">
              <a:spcBef>
                <a:spcPts val="1000"/>
              </a:spcBef>
              <a:buNone/>
            </a:pPr>
            <a:r>
              <a:rPr lang="hr-HR" sz="4000"/>
              <a:t>    – Glazbena radionica 4.a -</a:t>
            </a:r>
          </a:p>
          <a:p>
            <a:pPr marL="0" lvl="0" indent="0">
              <a:spcBef>
                <a:spcPts val="1000"/>
              </a:spcBef>
              <a:buNone/>
            </a:pPr>
            <a:r>
              <a:rPr lang="hr-HR" sz="4000"/>
              <a:t>    voditeljica Irena Prekrit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4125" y="836712"/>
            <a:ext cx="1654670" cy="16561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 txBox="1">
            <a:spLocks noGrp="1"/>
          </p:cNvSpPr>
          <p:nvPr>
            <p:ph idx="1"/>
          </p:nvPr>
        </p:nvSpPr>
        <p:spPr>
          <a:xfrm>
            <a:off x="179515" y="980730"/>
            <a:ext cx="9073005" cy="4878067"/>
          </a:xfrm>
        </p:spPr>
        <p:txBody>
          <a:bodyPr/>
          <a:lstStyle/>
          <a:p>
            <a:pPr marL="0" lvl="0" indent="0">
              <a:spcBef>
                <a:spcPts val="1000"/>
              </a:spcBef>
              <a:buNone/>
            </a:pPr>
            <a:r>
              <a:rPr lang="hr-HR" sz="4000"/>
              <a:t>   I – Simon 3.a</a:t>
            </a:r>
          </a:p>
          <a:p>
            <a:pPr lvl="0">
              <a:spcBef>
                <a:spcPts val="1000"/>
              </a:spcBef>
            </a:pPr>
            <a:r>
              <a:rPr lang="hr-HR" sz="4000"/>
              <a:t> Jure Karakaš:Božićna čestitka  </a:t>
            </a:r>
          </a:p>
          <a:p>
            <a:pPr marL="0" lvl="0" indent="0">
              <a:spcBef>
                <a:spcPts val="1000"/>
              </a:spcBef>
              <a:buNone/>
            </a:pPr>
            <a:r>
              <a:rPr lang="hr-HR" sz="4000"/>
              <a:t>   - Gabrijela, Zara i Lu 1.d -</a:t>
            </a:r>
          </a:p>
          <a:p>
            <a:pPr marL="0" lvl="0" indent="0">
              <a:spcBef>
                <a:spcPts val="1000"/>
              </a:spcBef>
              <a:buNone/>
            </a:pPr>
            <a:r>
              <a:rPr lang="hr-HR" sz="4000"/>
              <a:t>voditeljica Snježana Vuglovečki</a:t>
            </a: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436098" y="692694"/>
            <a:ext cx="2170108" cy="15843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 txBox="1">
            <a:spLocks noGrp="1"/>
          </p:cNvSpPr>
          <p:nvPr>
            <p:ph idx="1"/>
          </p:nvPr>
        </p:nvSpPr>
        <p:spPr>
          <a:xfrm>
            <a:off x="1009442" y="908721"/>
            <a:ext cx="7125114" cy="4950076"/>
          </a:xfrm>
        </p:spPr>
        <p:txBody>
          <a:bodyPr/>
          <a:lstStyle/>
          <a:p>
            <a:pPr marL="0" lvl="0" indent="0">
              <a:spcBef>
                <a:spcPts val="1000"/>
              </a:spcBef>
              <a:buNone/>
            </a:pPr>
            <a:r>
              <a:rPr lang="hr-HR" sz="4000"/>
              <a:t>   Ć – Laura 3.a</a:t>
            </a:r>
          </a:p>
          <a:p>
            <a:pPr marL="0" lvl="0" indent="0">
              <a:spcBef>
                <a:spcPts val="1000"/>
              </a:spcBef>
              <a:buNone/>
            </a:pPr>
            <a:endParaRPr lang="hr-HR" sz="4000"/>
          </a:p>
          <a:p>
            <a:pPr lvl="0">
              <a:spcBef>
                <a:spcPts val="1000"/>
              </a:spcBef>
            </a:pPr>
            <a:r>
              <a:rPr lang="hr-HR" sz="4000"/>
              <a:t> F. Couperin:Pastorale </a:t>
            </a:r>
          </a:p>
          <a:p>
            <a:pPr marL="0" lvl="0" indent="0">
              <a:spcBef>
                <a:spcPts val="1000"/>
              </a:spcBef>
              <a:buNone/>
            </a:pPr>
            <a:r>
              <a:rPr lang="hr-HR" sz="4000"/>
              <a:t> - Dječji zbor –                             </a:t>
            </a:r>
          </a:p>
          <a:p>
            <a:pPr marL="0" lvl="0" indent="0">
              <a:spcBef>
                <a:spcPts val="1000"/>
              </a:spcBef>
              <a:buNone/>
            </a:pPr>
            <a:r>
              <a:rPr lang="hr-HR" sz="4000"/>
              <a:t>voditeljica Nada Peček</a:t>
            </a:r>
          </a:p>
          <a:p>
            <a:pPr marL="0" lvl="0" indent="0">
              <a:spcBef>
                <a:spcPts val="1000"/>
              </a:spcBef>
              <a:buNone/>
            </a:pPr>
            <a:endParaRPr lang="hr-HR" sz="400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508107" y="620685"/>
            <a:ext cx="2230139" cy="18716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 txBox="1">
            <a:spLocks noGrp="1"/>
          </p:cNvSpPr>
          <p:nvPr>
            <p:ph idx="1"/>
          </p:nvPr>
        </p:nvSpPr>
        <p:spPr>
          <a:xfrm>
            <a:off x="0" y="1807357"/>
            <a:ext cx="9396538" cy="4051441"/>
          </a:xfrm>
        </p:spPr>
        <p:txBody>
          <a:bodyPr/>
          <a:lstStyle/>
          <a:p>
            <a:pPr lvl="0">
              <a:spcBef>
                <a:spcPts val="1100"/>
              </a:spcBef>
            </a:pPr>
            <a:r>
              <a:rPr lang="hr-HR" sz="4400"/>
              <a:t>Sretan Božić – čestitka - - učenici 3.a i 3.c - voditeljice Andrijana Šincek i Marina Novak</a:t>
            </a: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012161" y="476667"/>
            <a:ext cx="1682752" cy="1792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 txBox="1">
            <a:spLocks noGrp="1"/>
          </p:cNvSpPr>
          <p:nvPr>
            <p:ph idx="1"/>
          </p:nvPr>
        </p:nvSpPr>
        <p:spPr>
          <a:xfrm>
            <a:off x="539550" y="908721"/>
            <a:ext cx="7595006" cy="4950076"/>
          </a:xfrm>
        </p:spPr>
        <p:txBody>
          <a:bodyPr anchorCtr="1"/>
          <a:lstStyle/>
          <a:p>
            <a:pPr marL="0" lvl="0" indent="0" algn="ctr">
              <a:spcBef>
                <a:spcPts val="1400"/>
              </a:spcBef>
              <a:buNone/>
            </a:pPr>
            <a:r>
              <a:rPr lang="hr-HR" sz="6000"/>
              <a:t>SRETAN BOŽIĆ I NOVA 2018. GODINA</a:t>
            </a:r>
          </a:p>
        </p:txBody>
      </p:sp>
      <p:pic>
        <p:nvPicPr>
          <p:cNvPr id="4" name="Slik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799991" flipH="1">
            <a:off x="971559" y="476631"/>
            <a:ext cx="7200799" cy="5760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 txBox="1">
            <a:spLocks noGrp="1"/>
          </p:cNvSpPr>
          <p:nvPr>
            <p:ph idx="1"/>
          </p:nvPr>
        </p:nvSpPr>
        <p:spPr>
          <a:xfrm>
            <a:off x="1009442" y="764703"/>
            <a:ext cx="7125114" cy="5094094"/>
          </a:xfrm>
        </p:spPr>
        <p:txBody>
          <a:bodyPr/>
          <a:lstStyle/>
          <a:p>
            <a:pPr lvl="0">
              <a:spcBef>
                <a:spcPts val="1100"/>
              </a:spcBef>
            </a:pPr>
            <a:r>
              <a:rPr lang="hr-HR" sz="4400"/>
              <a:t>Nikada zvona još nisu           - Dječji zbor -   voditeljica Nada Peček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1883" y="620685"/>
            <a:ext cx="2116909" cy="14401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1000"/>
              </a:spcBef>
              <a:buNone/>
            </a:pPr>
            <a:r>
              <a:rPr lang="hr-HR" sz="4000"/>
              <a:t>  S – Lucija 3.c</a:t>
            </a:r>
          </a:p>
          <a:p>
            <a:pPr lvl="0">
              <a:spcBef>
                <a:spcPts val="1000"/>
              </a:spcBef>
            </a:pPr>
            <a:r>
              <a:rPr lang="hr-HR" sz="4000"/>
              <a:t>Betlehemska noć,</a:t>
            </a:r>
          </a:p>
          <a:p>
            <a:pPr marL="0" lvl="0" indent="0">
              <a:spcBef>
                <a:spcPts val="1000"/>
              </a:spcBef>
              <a:buNone/>
            </a:pPr>
            <a:r>
              <a:rPr lang="hr-HR" sz="4000"/>
              <a:t>Božićna noć, Tiha noć  </a:t>
            </a:r>
          </a:p>
          <a:p>
            <a:pPr marL="0" lvl="0" indent="0">
              <a:spcBef>
                <a:spcPts val="1000"/>
              </a:spcBef>
              <a:buNone/>
            </a:pPr>
            <a:r>
              <a:rPr lang="hr-HR" sz="4000"/>
              <a:t>- Selena, Melani, Lana,         Luka, Filip - 1.a   </a:t>
            </a:r>
          </a:p>
          <a:p>
            <a:pPr marL="0" lvl="0" indent="0">
              <a:spcBef>
                <a:spcPts val="1000"/>
              </a:spcBef>
              <a:buNone/>
            </a:pPr>
            <a:r>
              <a:rPr lang="hr-HR" sz="4000"/>
              <a:t>voditeljica Zvezdana Čižić</a:t>
            </a:r>
          </a:p>
          <a:p>
            <a:pPr lvl="0">
              <a:spcBef>
                <a:spcPts val="1000"/>
              </a:spcBef>
            </a:pPr>
            <a:endParaRPr lang="hr-HR" sz="4000"/>
          </a:p>
        </p:txBody>
      </p:sp>
      <p:pic>
        <p:nvPicPr>
          <p:cNvPr id="4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7190" y="332658"/>
            <a:ext cx="1338059" cy="19442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1000"/>
              </a:spcBef>
              <a:buNone/>
            </a:pPr>
            <a:r>
              <a:rPr lang="hr-HR"/>
              <a:t>     </a:t>
            </a:r>
            <a:r>
              <a:rPr lang="hr-HR" sz="4000"/>
              <a:t>R – Lara 3.c</a:t>
            </a:r>
          </a:p>
          <a:p>
            <a:pPr lvl="0">
              <a:spcBef>
                <a:spcPts val="1000"/>
              </a:spcBef>
            </a:pPr>
            <a:r>
              <a:rPr lang="hr-HR" sz="4000"/>
              <a:t>All I want for Christmas </a:t>
            </a:r>
          </a:p>
          <a:p>
            <a:pPr marL="0" lvl="0" indent="0">
              <a:spcBef>
                <a:spcPts val="1000"/>
              </a:spcBef>
              <a:buNone/>
            </a:pPr>
            <a:r>
              <a:rPr lang="hr-HR" sz="4000"/>
              <a:t>  - Plesna grupa 2.b -</a:t>
            </a:r>
          </a:p>
          <a:p>
            <a:pPr marL="0" lvl="0" indent="0">
              <a:spcBef>
                <a:spcPts val="1000"/>
              </a:spcBef>
              <a:buNone/>
            </a:pPr>
            <a:r>
              <a:rPr lang="hr-HR" sz="4000"/>
              <a:t>  voditeljica Mirjana Putar</a:t>
            </a:r>
          </a:p>
          <a:p>
            <a:pPr lvl="0"/>
            <a:endParaRPr lang="hr-HR"/>
          </a:p>
        </p:txBody>
      </p:sp>
      <p:pic>
        <p:nvPicPr>
          <p:cNvPr id="4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48" y="908721"/>
            <a:ext cx="396044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 txBox="1">
            <a:spLocks noGrp="1"/>
          </p:cNvSpPr>
          <p:nvPr>
            <p:ph idx="1"/>
          </p:nvPr>
        </p:nvSpPr>
        <p:spPr>
          <a:xfrm>
            <a:off x="323523" y="1807357"/>
            <a:ext cx="8820476" cy="4357938"/>
          </a:xfrm>
        </p:spPr>
        <p:txBody>
          <a:bodyPr/>
          <a:lstStyle/>
          <a:p>
            <a:pPr marL="0" lvl="0" indent="0">
              <a:spcBef>
                <a:spcPts val="1000"/>
              </a:spcBef>
              <a:buNone/>
            </a:pPr>
            <a:r>
              <a:rPr lang="hr-HR"/>
              <a:t>    </a:t>
            </a:r>
            <a:r>
              <a:rPr lang="hr-HR" sz="4000"/>
              <a:t>E – Helena 3.c </a:t>
            </a:r>
          </a:p>
          <a:p>
            <a:pPr lvl="0">
              <a:spcBef>
                <a:spcPts val="1000"/>
              </a:spcBef>
            </a:pPr>
            <a:r>
              <a:rPr lang="hr-HR" sz="4000"/>
              <a:t>Ivanka Borovac:Badnja večer </a:t>
            </a:r>
          </a:p>
          <a:p>
            <a:pPr marL="0" lvl="0" indent="0">
              <a:spcBef>
                <a:spcPts val="1000"/>
              </a:spcBef>
              <a:buNone/>
            </a:pPr>
            <a:r>
              <a:rPr lang="hr-HR" sz="4000"/>
              <a:t>- Mona, Petar, Jana i Mila 2.a - </a:t>
            </a:r>
          </a:p>
          <a:p>
            <a:pPr marL="0" lvl="0" indent="0">
              <a:spcBef>
                <a:spcPts val="1000"/>
              </a:spcBef>
              <a:buNone/>
            </a:pPr>
            <a:r>
              <a:rPr lang="hr-HR" sz="4000"/>
              <a:t>voditeljica Sanja Borovečki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6134" y="332658"/>
            <a:ext cx="1428750" cy="19049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 txBox="1">
            <a:spLocks noGrp="1"/>
          </p:cNvSpPr>
          <p:nvPr>
            <p:ph idx="1"/>
          </p:nvPr>
        </p:nvSpPr>
        <p:spPr>
          <a:xfrm>
            <a:off x="251524" y="980730"/>
            <a:ext cx="8712970" cy="5400601"/>
          </a:xfrm>
        </p:spPr>
        <p:txBody>
          <a:bodyPr/>
          <a:lstStyle/>
          <a:p>
            <a:pPr marL="0" lvl="0" indent="0">
              <a:lnSpc>
                <a:spcPct val="80000"/>
              </a:lnSpc>
              <a:spcBef>
                <a:spcPts val="900"/>
              </a:spcBef>
              <a:buNone/>
            </a:pPr>
            <a:r>
              <a:rPr lang="hr-HR" sz="3700"/>
              <a:t>   T – Gabrijela 3. c</a:t>
            </a:r>
          </a:p>
          <a:p>
            <a:pPr lvl="0">
              <a:lnSpc>
                <a:spcPct val="80000"/>
              </a:lnSpc>
              <a:spcBef>
                <a:spcPts val="900"/>
              </a:spcBef>
            </a:pPr>
            <a:r>
              <a:rPr lang="vi-VN" sz="3700"/>
              <a:t> Isusu za rođendan – zborna recitacija</a:t>
            </a:r>
            <a:r>
              <a:rPr lang="hr-HR" sz="3700"/>
              <a:t> -</a:t>
            </a:r>
            <a:r>
              <a:rPr lang="vi-VN" sz="3700"/>
              <a:t> </a:t>
            </a:r>
            <a:r>
              <a:rPr lang="hr-HR" sz="3700"/>
              <a:t>Eli, Lena, Pavla, Ena, Oliver, Simon, Benjamin </a:t>
            </a:r>
            <a:r>
              <a:rPr lang="vi-VN" sz="3700"/>
              <a:t>1.b</a:t>
            </a:r>
            <a:r>
              <a:rPr lang="hr-HR" sz="3700"/>
              <a:t> -</a:t>
            </a:r>
            <a:r>
              <a:rPr lang="vi-VN" sz="3700"/>
              <a:t> </a:t>
            </a:r>
            <a:endParaRPr lang="hr-HR" sz="3700"/>
          </a:p>
          <a:p>
            <a:pPr marL="0" lvl="0" indent="0">
              <a:lnSpc>
                <a:spcPct val="80000"/>
              </a:lnSpc>
              <a:spcBef>
                <a:spcPts val="900"/>
              </a:spcBef>
              <a:buNone/>
            </a:pPr>
            <a:r>
              <a:rPr lang="hr-HR" sz="3700"/>
              <a:t>   </a:t>
            </a:r>
            <a:r>
              <a:rPr lang="vi-VN" sz="3700"/>
              <a:t>voditeljica Gordana Habek</a:t>
            </a:r>
          </a:p>
          <a:p>
            <a:pPr lvl="0">
              <a:lnSpc>
                <a:spcPct val="80000"/>
              </a:lnSpc>
              <a:spcBef>
                <a:spcPts val="900"/>
              </a:spcBef>
            </a:pPr>
            <a:r>
              <a:rPr lang="vi-VN" sz="3700"/>
              <a:t> Sanja Blažina:Što bi smo mogli pokloniti Isusu - igrokaz </a:t>
            </a:r>
          </a:p>
          <a:p>
            <a:pPr marL="0" lvl="0" indent="0">
              <a:lnSpc>
                <a:spcPct val="80000"/>
              </a:lnSpc>
              <a:spcBef>
                <a:spcPts val="900"/>
              </a:spcBef>
              <a:buNone/>
            </a:pPr>
            <a:r>
              <a:rPr lang="hr-HR" sz="3700"/>
              <a:t> </a:t>
            </a:r>
            <a:r>
              <a:rPr lang="vi-VN" sz="3700"/>
              <a:t> </a:t>
            </a:r>
            <a:r>
              <a:rPr lang="hr-HR" sz="3700"/>
              <a:t>- </a:t>
            </a:r>
            <a:r>
              <a:rPr lang="vi-VN" sz="3700"/>
              <a:t>Scenska grupa 1.c</a:t>
            </a:r>
            <a:r>
              <a:rPr lang="hr-HR" sz="3700"/>
              <a:t> - </a:t>
            </a:r>
          </a:p>
          <a:p>
            <a:pPr marL="0" lvl="0" indent="0">
              <a:lnSpc>
                <a:spcPct val="80000"/>
              </a:lnSpc>
              <a:spcBef>
                <a:spcPts val="900"/>
              </a:spcBef>
              <a:buNone/>
            </a:pPr>
            <a:r>
              <a:rPr lang="hr-HR" sz="3700"/>
              <a:t>  </a:t>
            </a:r>
            <a:r>
              <a:rPr lang="vi-VN" sz="3700"/>
              <a:t>voditeljica</a:t>
            </a:r>
            <a:r>
              <a:rPr lang="hr-HR" sz="3700"/>
              <a:t>  </a:t>
            </a:r>
            <a:r>
              <a:rPr lang="vi-VN" sz="3700"/>
              <a:t>Ivančica Krtanjek</a:t>
            </a:r>
          </a:p>
          <a:p>
            <a:pPr lvl="0">
              <a:lnSpc>
                <a:spcPct val="80000"/>
              </a:lnSpc>
            </a:pPr>
            <a:endParaRPr lang="hr-HR" sz="1700"/>
          </a:p>
        </p:txBody>
      </p:sp>
      <p:pic>
        <p:nvPicPr>
          <p:cNvPr id="4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179" y="116631"/>
            <a:ext cx="1904996" cy="15121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 txBox="1">
            <a:spLocks noGrp="1"/>
          </p:cNvSpPr>
          <p:nvPr>
            <p:ph idx="1"/>
          </p:nvPr>
        </p:nvSpPr>
        <p:spPr>
          <a:xfrm>
            <a:off x="179515" y="1807357"/>
            <a:ext cx="8856988" cy="4051441"/>
          </a:xfrm>
        </p:spPr>
        <p:txBody>
          <a:bodyPr/>
          <a:lstStyle/>
          <a:p>
            <a:pPr marL="0" lvl="0" indent="0">
              <a:spcBef>
                <a:spcPts val="1000"/>
              </a:spcBef>
              <a:buNone/>
            </a:pPr>
            <a:r>
              <a:rPr lang="hr-HR"/>
              <a:t>    </a:t>
            </a:r>
            <a:r>
              <a:rPr lang="hr-HR" sz="4000"/>
              <a:t>A – Linda 3. c</a:t>
            </a:r>
          </a:p>
          <a:p>
            <a:pPr lvl="0">
              <a:spcBef>
                <a:spcPts val="1000"/>
              </a:spcBef>
            </a:pPr>
            <a:r>
              <a:rPr lang="hr-HR" sz="4000"/>
              <a:t>Pada snijeg </a:t>
            </a:r>
          </a:p>
          <a:p>
            <a:pPr marL="0" lvl="0" indent="0">
              <a:spcBef>
                <a:spcPts val="1000"/>
              </a:spcBef>
              <a:buNone/>
            </a:pPr>
            <a:r>
              <a:rPr lang="hr-HR" sz="4000"/>
              <a:t>  - Glazbeno-dramska grupa 4.b - </a:t>
            </a:r>
          </a:p>
          <a:p>
            <a:pPr marL="0" lvl="0" indent="0">
              <a:spcBef>
                <a:spcPts val="1000"/>
              </a:spcBef>
              <a:buNone/>
            </a:pPr>
            <a:r>
              <a:rPr lang="hr-HR" sz="4000"/>
              <a:t>  voditeljica Mirela Kapustić </a:t>
            </a:r>
          </a:p>
        </p:txBody>
      </p:sp>
      <p:pic>
        <p:nvPicPr>
          <p:cNvPr id="4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062" y="764703"/>
            <a:ext cx="2176637" cy="16561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 txBox="1">
            <a:spLocks noGrp="1"/>
          </p:cNvSpPr>
          <p:nvPr>
            <p:ph idx="1"/>
          </p:nvPr>
        </p:nvSpPr>
        <p:spPr>
          <a:xfrm>
            <a:off x="611559" y="980730"/>
            <a:ext cx="7522997" cy="4878067"/>
          </a:xfrm>
        </p:spPr>
        <p:txBody>
          <a:bodyPr/>
          <a:lstStyle/>
          <a:p>
            <a:pPr marL="0" lvl="0" indent="0">
              <a:lnSpc>
                <a:spcPct val="90000"/>
              </a:lnSpc>
              <a:spcBef>
                <a:spcPts val="800"/>
              </a:spcBef>
              <a:buNone/>
            </a:pPr>
            <a:r>
              <a:rPr lang="hr-HR" sz="3400"/>
              <a:t>   N – Marta 3.c</a:t>
            </a:r>
          </a:p>
          <a:p>
            <a:pPr lvl="0">
              <a:lnSpc>
                <a:spcPct val="90000"/>
              </a:lnSpc>
              <a:spcBef>
                <a:spcPts val="800"/>
              </a:spcBef>
            </a:pPr>
            <a:r>
              <a:rPr lang="hr-HR" sz="3400"/>
              <a:t>Tin Kolumbić:Darovi Božića </a:t>
            </a:r>
          </a:p>
          <a:p>
            <a:pPr marL="0" lvl="0" indent="0">
              <a:lnSpc>
                <a:spcPct val="90000"/>
              </a:lnSpc>
              <a:spcBef>
                <a:spcPts val="800"/>
              </a:spcBef>
              <a:buNone/>
            </a:pPr>
            <a:r>
              <a:rPr lang="hr-HR" sz="3400"/>
              <a:t>- </a:t>
            </a:r>
            <a:r>
              <a:rPr lang="vi-VN" sz="3400"/>
              <a:t>Dora, Lea, Leon, Valentina, </a:t>
            </a:r>
            <a:r>
              <a:rPr lang="hr-HR" sz="3400"/>
              <a:t>  </a:t>
            </a:r>
            <a:r>
              <a:rPr lang="vi-VN" sz="3400"/>
              <a:t>Mateo, Viktorija </a:t>
            </a:r>
            <a:r>
              <a:rPr lang="hr-HR" sz="3400"/>
              <a:t>2.d -</a:t>
            </a:r>
          </a:p>
          <a:p>
            <a:pPr marL="0" lvl="0" indent="0">
              <a:lnSpc>
                <a:spcPct val="90000"/>
              </a:lnSpc>
              <a:spcBef>
                <a:spcPts val="800"/>
              </a:spcBef>
              <a:buNone/>
            </a:pPr>
            <a:r>
              <a:rPr lang="hr-HR" sz="3400"/>
              <a:t>   voditeljica Andrea Klobučar</a:t>
            </a:r>
          </a:p>
          <a:p>
            <a:pPr lvl="0">
              <a:lnSpc>
                <a:spcPct val="90000"/>
              </a:lnSpc>
              <a:spcBef>
                <a:spcPts val="800"/>
              </a:spcBef>
            </a:pPr>
            <a:r>
              <a:rPr lang="hr-HR" sz="3400"/>
              <a:t>Borislav Đurinec:Bliži se Božić  </a:t>
            </a:r>
          </a:p>
          <a:p>
            <a:pPr marL="0" lvl="0" indent="0">
              <a:lnSpc>
                <a:spcPct val="90000"/>
              </a:lnSpc>
              <a:spcBef>
                <a:spcPts val="800"/>
              </a:spcBef>
              <a:buNone/>
            </a:pPr>
            <a:r>
              <a:rPr lang="hr-HR" sz="3400"/>
              <a:t>- Zara, Fran i Lana 2.c - </a:t>
            </a:r>
          </a:p>
          <a:p>
            <a:pPr marL="0" lvl="0" indent="0">
              <a:lnSpc>
                <a:spcPct val="90000"/>
              </a:lnSpc>
              <a:spcBef>
                <a:spcPts val="800"/>
              </a:spcBef>
              <a:buNone/>
            </a:pPr>
            <a:r>
              <a:rPr lang="hr-HR" sz="3400"/>
              <a:t>   voditeljica Mira Habek</a:t>
            </a:r>
          </a:p>
          <a:p>
            <a:pPr lvl="0">
              <a:lnSpc>
                <a:spcPct val="90000"/>
              </a:lnSpc>
            </a:pPr>
            <a:endParaRPr lang="hr-HR" sz="150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2278" y="116631"/>
            <a:ext cx="1647821" cy="2257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 txBox="1">
            <a:spLocks noGrp="1"/>
          </p:cNvSpPr>
          <p:nvPr>
            <p:ph idx="1"/>
          </p:nvPr>
        </p:nvSpPr>
        <p:spPr>
          <a:xfrm>
            <a:off x="323523" y="1268757"/>
            <a:ext cx="7811024" cy="4590041"/>
          </a:xfrm>
        </p:spPr>
        <p:txBody>
          <a:bodyPr/>
          <a:lstStyle/>
          <a:p>
            <a:pPr marL="0" lvl="0" indent="0">
              <a:spcBef>
                <a:spcPts val="1000"/>
              </a:spcBef>
              <a:buNone/>
            </a:pPr>
            <a:r>
              <a:rPr lang="hr-HR"/>
              <a:t>      </a:t>
            </a:r>
            <a:r>
              <a:rPr lang="hr-HR" sz="4000"/>
              <a:t>B – Petar 3.a</a:t>
            </a:r>
          </a:p>
          <a:p>
            <a:pPr lvl="0">
              <a:spcBef>
                <a:spcPts val="1000"/>
              </a:spcBef>
            </a:pPr>
            <a:r>
              <a:rPr lang="hr-HR" sz="4000"/>
              <a:t> Jingle bells </a:t>
            </a:r>
          </a:p>
          <a:p>
            <a:pPr marL="0" lvl="0" indent="0">
              <a:spcBef>
                <a:spcPts val="1000"/>
              </a:spcBef>
              <a:buNone/>
            </a:pPr>
            <a:r>
              <a:rPr lang="hr-HR" sz="4000"/>
              <a:t> - zbor učenika 4.r (DOD  Njemački jezik)-</a:t>
            </a:r>
          </a:p>
          <a:p>
            <a:pPr marL="0" lvl="0" indent="0">
              <a:spcBef>
                <a:spcPts val="1000"/>
              </a:spcBef>
              <a:buNone/>
            </a:pPr>
            <a:r>
              <a:rPr lang="hr-HR" sz="4000"/>
              <a:t>voditeljica Ivana Matić</a:t>
            </a:r>
          </a:p>
        </p:txBody>
      </p:sp>
      <p:pic>
        <p:nvPicPr>
          <p:cNvPr id="4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8143" y="692694"/>
            <a:ext cx="1384547" cy="16561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Zima</Template>
  <TotalTime>167</TotalTime>
  <Words>331</Words>
  <Application>Microsoft Office PowerPoint</Application>
  <PresentationFormat>Prikaz na zaslonu (4:3)</PresentationFormat>
  <Paragraphs>56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6" baseType="lpstr">
      <vt:lpstr>Winter</vt:lpstr>
      <vt:lpstr>BOŽIĆNA PRIREDBA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BOŽIĆNA PRIREDBA</dc:title>
  <dc:creator>korisnik</dc:creator>
  <cp:lastModifiedBy>RENATA</cp:lastModifiedBy>
  <cp:revision>6</cp:revision>
  <dcterms:created xsi:type="dcterms:W3CDTF">2017-12-16T18:50:01Z</dcterms:created>
  <dcterms:modified xsi:type="dcterms:W3CDTF">2017-12-29T07:30:58Z</dcterms:modified>
</cp:coreProperties>
</file>