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572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97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624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580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248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0047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750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10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790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128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880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974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551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81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537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471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BD26-CE8E-45CF-B82A-E7EAE072B398}" type="datetimeFigureOut">
              <a:rPr lang="hr-HR" smtClean="0"/>
              <a:t>16.2.2017.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EFCE235-26AB-4D21-AC75-5456014232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879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65766" y="2146300"/>
            <a:ext cx="7802033" cy="1955800"/>
          </a:xfrm>
        </p:spPr>
        <p:txBody>
          <a:bodyPr/>
          <a:lstStyle/>
          <a:p>
            <a:pPr algn="ctr"/>
            <a:r>
              <a:rPr lang="hr-HR" sz="4000" dirty="0" smtClean="0">
                <a:latin typeface="Bell MT" panose="02020503060305020303" pitchFamily="18" charset="0"/>
              </a:rPr>
              <a:t>LAŽNO PREDSTAVLJANJE NA INTERNETU/KRAĐA INDETITETA</a:t>
            </a:r>
            <a:endParaRPr lang="hr-HR" sz="4000" dirty="0">
              <a:latin typeface="Bell MT" panose="02020503060305020303" pitchFamily="18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533400" y="61595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IZRADILE : Iva Marija </a:t>
            </a:r>
            <a:r>
              <a:rPr lang="hr-HR" dirty="0" err="1" smtClean="0"/>
              <a:t>Mavrek</a:t>
            </a:r>
            <a:r>
              <a:rPr lang="hr-HR" dirty="0" smtClean="0"/>
              <a:t> i Paula Štabi,8.s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080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latin typeface="Bell MT" panose="02020503060305020303" pitchFamily="18" charset="0"/>
              </a:rPr>
              <a:t>SADRŽAJ</a:t>
            </a:r>
            <a:endParaRPr lang="hr-HR" sz="5400" dirty="0">
              <a:latin typeface="Bell MT" panose="0202050306030502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lažno predstavljanje</a:t>
            </a:r>
          </a:p>
          <a:p>
            <a:r>
              <a:rPr lang="hr-HR" sz="2400" dirty="0" smtClean="0"/>
              <a:t>krađa identiteta</a:t>
            </a:r>
          </a:p>
          <a:p>
            <a:r>
              <a:rPr lang="hr-HR" sz="2400" dirty="0"/>
              <a:t>z</a:t>
            </a:r>
            <a:r>
              <a:rPr lang="hr-HR" sz="2400" dirty="0" smtClean="0"/>
              <a:t>aštita od krađe identiteta</a:t>
            </a:r>
          </a:p>
          <a:p>
            <a:r>
              <a:rPr lang="hr-HR" sz="2400" dirty="0"/>
              <a:t>s</a:t>
            </a:r>
            <a:r>
              <a:rPr lang="hr-HR" sz="2400" dirty="0" smtClean="0"/>
              <a:t>avjeti od krađe identiteta</a:t>
            </a:r>
          </a:p>
          <a:p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487" y="2160588"/>
            <a:ext cx="4348913" cy="275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9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3289">
            <a:off x="5821297" y="3366536"/>
            <a:ext cx="2655962" cy="2715781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>
                <a:latin typeface="Bell MT" panose="02020503060305020303" pitchFamily="18" charset="0"/>
              </a:rPr>
              <a:t>LAŽNO PREDSTAVLJANJE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778000"/>
            <a:ext cx="9266766" cy="4965700"/>
          </a:xfrm>
        </p:spPr>
        <p:txBody>
          <a:bodyPr>
            <a:normAutofit/>
          </a:bodyPr>
          <a:lstStyle/>
          <a:p>
            <a:r>
              <a:rPr lang="hr-HR" sz="2400" dirty="0"/>
              <a:t>p</a:t>
            </a:r>
            <a:r>
              <a:rPr lang="hr-HR" sz="2400" dirty="0" smtClean="0"/>
              <a:t>ojedinci se često lažno predstavljaju iz radoznalosti ili iz želje da ostvare određeni cilj</a:t>
            </a:r>
          </a:p>
          <a:p>
            <a:r>
              <a:rPr lang="hr-HR" sz="2400" dirty="0"/>
              <a:t>t</a:t>
            </a:r>
            <a:r>
              <a:rPr lang="hr-HR" sz="2400" dirty="0" smtClean="0"/>
              <a:t>aj cilj može biti nezakonit, </a:t>
            </a:r>
            <a:r>
              <a:rPr lang="hr-HR" sz="2400" dirty="0" smtClean="0"/>
              <a:t>kao</a:t>
            </a:r>
            <a:r>
              <a:rPr lang="hr-HR" sz="2400" dirty="0" smtClean="0"/>
              <a:t> </a:t>
            </a:r>
            <a:r>
              <a:rPr lang="hr-HR" sz="2400" dirty="0" smtClean="0"/>
              <a:t>što je zavođenje maloljetnika, novčane prijevare i još mnogo toga </a:t>
            </a:r>
          </a:p>
          <a:p>
            <a:r>
              <a:rPr lang="hr-HR" sz="2400" dirty="0"/>
              <a:t>m</a:t>
            </a:r>
            <a:r>
              <a:rPr lang="hr-HR" sz="2400" dirty="0" smtClean="0"/>
              <a:t>ože imati velike posljedice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32691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latin typeface="Bell MT" panose="02020503060305020303" pitchFamily="18" charset="0"/>
              </a:rPr>
              <a:t>KRAĐA IDENTITETA</a:t>
            </a:r>
            <a:endParaRPr lang="hr-HR" sz="5400" dirty="0">
              <a:latin typeface="Bell MT" panose="0202050306030502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oblik je kriminalne radnje lažnog </a:t>
            </a:r>
            <a:r>
              <a:rPr lang="hr-HR" sz="2400" dirty="0" smtClean="0"/>
              <a:t>predstavljanja </a:t>
            </a:r>
            <a:r>
              <a:rPr lang="hr-HR" sz="2400" dirty="0"/>
              <a:t>radi stjecanja materijalne ili druge </a:t>
            </a:r>
            <a:r>
              <a:rPr lang="hr-HR" sz="2400" dirty="0" smtClean="0"/>
              <a:t>koristi</a:t>
            </a:r>
          </a:p>
          <a:p>
            <a:r>
              <a:rPr lang="hr-HR" sz="2400" dirty="0"/>
              <a:t>n</a:t>
            </a:r>
            <a:r>
              <a:rPr lang="hr-HR" sz="2400" dirty="0" smtClean="0"/>
              <a:t>ačini </a:t>
            </a:r>
            <a:r>
              <a:rPr lang="hr-HR" sz="2400" dirty="0" smtClean="0"/>
              <a:t>krađe informacija iz baza </a:t>
            </a:r>
            <a:r>
              <a:rPr lang="hr-HR" sz="2400" dirty="0"/>
              <a:t>podataka banaka, e-trgovina, obračunskih </a:t>
            </a:r>
            <a:r>
              <a:rPr lang="hr-HR" sz="2400" dirty="0" smtClean="0"/>
              <a:t>ustanova…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687" y="3907216"/>
            <a:ext cx="3389313" cy="2696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494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165101"/>
            <a:ext cx="9702800" cy="1485899"/>
          </a:xfrm>
        </p:spPr>
        <p:txBody>
          <a:bodyPr>
            <a:noAutofit/>
          </a:bodyPr>
          <a:lstStyle/>
          <a:p>
            <a:r>
              <a:rPr lang="hr-HR" sz="5400" dirty="0">
                <a:latin typeface="Bell MT" panose="02020503060305020303" pitchFamily="18" charset="0"/>
              </a:rPr>
              <a:t>Z</a:t>
            </a:r>
            <a:r>
              <a:rPr lang="hr-HR" sz="5400" dirty="0" smtClean="0">
                <a:latin typeface="Bell MT" panose="02020503060305020303" pitchFamily="18" charset="0"/>
              </a:rPr>
              <a:t>AŠTITA OD KRAĐE       IDENTITETA </a:t>
            </a:r>
            <a:endParaRPr lang="hr-HR" sz="5400" dirty="0">
              <a:latin typeface="Bell MT" panose="0202050306030502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900" y="2160589"/>
            <a:ext cx="9740900" cy="5370511"/>
          </a:xfrm>
        </p:spPr>
        <p:txBody>
          <a:bodyPr>
            <a:normAutofit/>
          </a:bodyPr>
          <a:lstStyle/>
          <a:p>
            <a:r>
              <a:rPr lang="hr-HR" sz="2400" dirty="0"/>
              <a:t>v</a:t>
            </a:r>
            <a:r>
              <a:rPr lang="hr-HR" sz="2400" dirty="0" smtClean="0"/>
              <a:t>jerojatno </a:t>
            </a:r>
            <a:r>
              <a:rPr lang="hr-HR" sz="2400" dirty="0" smtClean="0"/>
              <a:t>se radi o pokušaju prijevare ako se od vas traži da:</a:t>
            </a:r>
          </a:p>
          <a:p>
            <a:pPr lvl="1"/>
            <a:r>
              <a:rPr lang="pl-PL" sz="2400" dirty="0"/>
              <a:t>otkrijete osobne podatke nepoznatom </a:t>
            </a:r>
            <a:r>
              <a:rPr lang="pl-PL" sz="2400" dirty="0" smtClean="0"/>
              <a:t>izvoru</a:t>
            </a:r>
          </a:p>
          <a:p>
            <a:pPr lvl="1"/>
            <a:r>
              <a:rPr lang="hr-HR" sz="2400" dirty="0"/>
              <a:t>potvrdite valjanost podataka o računu uz prijetnju zatvaranja </a:t>
            </a:r>
            <a:r>
              <a:rPr lang="hr-HR" sz="2400" dirty="0" smtClean="0"/>
              <a:t>računa</a:t>
            </a:r>
          </a:p>
          <a:p>
            <a:pPr lvl="1"/>
            <a:r>
              <a:rPr lang="hr-HR" sz="2400" dirty="0"/>
              <a:t>prodate predmet uz obećanje isplate koja je mnogo veća od vrijednosti </a:t>
            </a:r>
            <a:r>
              <a:rPr lang="hr-HR" sz="2400" dirty="0" smtClean="0"/>
              <a:t>predmeta</a:t>
            </a:r>
            <a:endParaRPr lang="hr-HR" sz="2400" dirty="0"/>
          </a:p>
          <a:p>
            <a:pPr lvl="1"/>
            <a:r>
              <a:rPr lang="hr-HR" sz="2400" dirty="0"/>
              <a:t>izvršite izravnu novčanu </a:t>
            </a:r>
            <a:r>
              <a:rPr lang="hr-HR" sz="2400" dirty="0" smtClean="0"/>
              <a:t>donaciju</a:t>
            </a:r>
          </a:p>
          <a:p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5334000"/>
            <a:ext cx="416469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1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50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538" y="4683329"/>
            <a:ext cx="3662362" cy="2174671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4000" y="177800"/>
            <a:ext cx="9169400" cy="1752600"/>
          </a:xfrm>
        </p:spPr>
        <p:txBody>
          <a:bodyPr>
            <a:noAutofit/>
          </a:bodyPr>
          <a:lstStyle/>
          <a:p>
            <a:r>
              <a:rPr lang="hr-HR" sz="5400" dirty="0" smtClean="0">
                <a:latin typeface="Bell MT" panose="02020503060305020303" pitchFamily="18" charset="0"/>
              </a:rPr>
              <a:t>SAVJETI OD KRAĐE OD IDENTITETA</a:t>
            </a:r>
            <a:endParaRPr lang="hr-HR" sz="5400" dirty="0">
              <a:latin typeface="Bell MT" panose="0202050306030502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4000" y="2160589"/>
            <a:ext cx="9842500" cy="4697411"/>
          </a:xfrm>
        </p:spPr>
        <p:txBody>
          <a:bodyPr>
            <a:normAutofit/>
          </a:bodyPr>
          <a:lstStyle/>
          <a:p>
            <a:r>
              <a:rPr lang="hr-HR" sz="2400" dirty="0" smtClean="0"/>
              <a:t>INSTALIRAJTE APLIKACIJE SAMO IZ SIGURNIH IZVORA!</a:t>
            </a:r>
          </a:p>
          <a:p>
            <a:r>
              <a:rPr lang="hr-HR" sz="2400" dirty="0" smtClean="0"/>
              <a:t>NEMOJTE KLIKNUTI NA POVEZNICE ILI PRIVITKE U NEŽELJENOJ E-POŠTI ILI U TEKSTUALNIM PORUKAMA!</a:t>
            </a:r>
          </a:p>
          <a:p>
            <a:r>
              <a:rPr lang="it-IT" sz="2400" dirty="0" smtClean="0"/>
              <a:t>ODJAVITE SE SA STRANICA NAKON ŠTO STE IZVRŠILI PLAĆANJE</a:t>
            </a:r>
            <a:r>
              <a:rPr lang="hr-HR" sz="2400" dirty="0" smtClean="0"/>
              <a:t>!</a:t>
            </a:r>
          </a:p>
          <a:p>
            <a:r>
              <a:rPr lang="hr-HR" sz="2400" dirty="0" smtClean="0"/>
              <a:t>ISKLJUČITE WI-FI, LOKACIJSKE USLUGE I BLUETOOTH KADA IH NE KORISTITE!</a:t>
            </a:r>
          </a:p>
          <a:p>
            <a:r>
              <a:rPr lang="hr-HR" sz="2400" dirty="0" smtClean="0"/>
              <a:t>INSTALIRAJTE APLIKACIJU ZA MOBILNU SIGURNOST!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4503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5300" y="1219200"/>
            <a:ext cx="9058102" cy="5448300"/>
          </a:xfrm>
        </p:spPr>
        <p:txBody>
          <a:bodyPr>
            <a:normAutofit/>
          </a:bodyPr>
          <a:lstStyle/>
          <a:p>
            <a:r>
              <a:rPr lang="hr-HR" sz="7200" dirty="0" smtClean="0">
                <a:latin typeface="Bell MT" panose="02020503060305020303" pitchFamily="18" charset="0"/>
              </a:rPr>
              <a:t>HVALA NA PAŽNJI!!!</a:t>
            </a:r>
            <a:endParaRPr lang="hr-HR" sz="7200" dirty="0">
              <a:latin typeface="Bell MT" panose="02020503060305020303" pitchFamily="18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3218" y="2895600"/>
            <a:ext cx="3824496" cy="320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5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Crveno-ljubičast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196</Words>
  <Application>Microsoft Office PowerPoint</Application>
  <PresentationFormat>Široki zaslon</PresentationFormat>
  <Paragraphs>27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Bell MT</vt:lpstr>
      <vt:lpstr>Trebuchet MS</vt:lpstr>
      <vt:lpstr>Wingdings 3</vt:lpstr>
      <vt:lpstr>Faseta</vt:lpstr>
      <vt:lpstr>LAŽNO PREDSTAVLJANJE NA INTERNETU/KRAĐA INDETITETA</vt:lpstr>
      <vt:lpstr>SADRŽAJ</vt:lpstr>
      <vt:lpstr>LAŽNO PREDSTAVLJANJE</vt:lpstr>
      <vt:lpstr>KRAĐA IDENTITETA</vt:lpstr>
      <vt:lpstr>ZAŠTITA OD KRAĐE       IDENTITETA </vt:lpstr>
      <vt:lpstr>PowerPoint prezentacija</vt:lpstr>
      <vt:lpstr>SAVJETI OD KRAĐE OD IDENTITETA</vt:lpstr>
      <vt:lpstr>HVALA NA PAŽNJI!!!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LAŽNO PREDSTAVLJANJE NA INTERNETU/KRAĐA INDETITETA</dc:title>
  <dc:creator>Ucenik14</dc:creator>
  <cp:lastModifiedBy>Ucenik14</cp:lastModifiedBy>
  <cp:revision>12</cp:revision>
  <dcterms:created xsi:type="dcterms:W3CDTF">2017-02-09T11:28:20Z</dcterms:created>
  <dcterms:modified xsi:type="dcterms:W3CDTF">2017-02-16T11:20:24Z</dcterms:modified>
</cp:coreProperties>
</file>