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0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E7C41888-44D7-4DCF-864C-10053C0C9928}" type="datetimeFigureOut">
              <a:rPr lang="hr-HR" smtClean="0"/>
              <a:t>16.2.2017.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6E7214FB-3ECF-4738-8DE9-3728586FC3E1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711395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1888-44D7-4DCF-864C-10053C0C9928}" type="datetimeFigureOut">
              <a:rPr lang="hr-HR" smtClean="0"/>
              <a:t>16.2.2017.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14FB-3ECF-4738-8DE9-3728586FC3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3596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1888-44D7-4DCF-864C-10053C0C9928}" type="datetimeFigureOut">
              <a:rPr lang="hr-HR" smtClean="0"/>
              <a:t>16.2.2017.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14FB-3ECF-4738-8DE9-3728586FC3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956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1888-44D7-4DCF-864C-10053C0C9928}" type="datetimeFigureOut">
              <a:rPr lang="hr-HR" smtClean="0"/>
              <a:t>16.2.2017.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14FB-3ECF-4738-8DE9-3728586FC3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750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1888-44D7-4DCF-864C-10053C0C9928}" type="datetimeFigureOut">
              <a:rPr lang="hr-HR" smtClean="0"/>
              <a:t>16.2.2017.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14FB-3ECF-4738-8DE9-3728586FC3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2099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1888-44D7-4DCF-864C-10053C0C9928}" type="datetimeFigureOut">
              <a:rPr lang="hr-HR" smtClean="0"/>
              <a:t>16.2.2017.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14FB-3ECF-4738-8DE9-3728586FC3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6477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1888-44D7-4DCF-864C-10053C0C9928}" type="datetimeFigureOut">
              <a:rPr lang="hr-HR" smtClean="0"/>
              <a:t>16.2.2017.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14FB-3ECF-4738-8DE9-3728586FC3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1458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1888-44D7-4DCF-864C-10053C0C9928}" type="datetimeFigureOut">
              <a:rPr lang="hr-HR" smtClean="0"/>
              <a:t>16.2.2017.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14FB-3ECF-4738-8DE9-3728586FC3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7858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1888-44D7-4DCF-864C-10053C0C9928}" type="datetimeFigureOut">
              <a:rPr lang="hr-HR" smtClean="0"/>
              <a:t>16.2.2017.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14FB-3ECF-4738-8DE9-3728586FC3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3044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E7C41888-44D7-4DCF-864C-10053C0C9928}" type="datetimeFigureOut">
              <a:rPr lang="hr-HR" smtClean="0"/>
              <a:t>16.2.2017.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6E7214FB-3ECF-4738-8DE9-3728586FC3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9301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1888-44D7-4DCF-864C-10053C0C9928}" type="datetimeFigureOut">
              <a:rPr lang="hr-HR" smtClean="0"/>
              <a:t>16.2.2017.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6E7214FB-3ECF-4738-8DE9-3728586FC3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700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1888-44D7-4DCF-864C-10053C0C9928}" type="datetimeFigureOut">
              <a:rPr lang="hr-HR" smtClean="0"/>
              <a:t>16.2.2017.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14FB-3ECF-4738-8DE9-3728586FC3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670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1888-44D7-4DCF-864C-10053C0C9928}" type="datetimeFigureOut">
              <a:rPr lang="hr-HR" smtClean="0"/>
              <a:t>16.2.2017.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14FB-3ECF-4738-8DE9-3728586FC3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4296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1888-44D7-4DCF-864C-10053C0C9928}" type="datetimeFigureOut">
              <a:rPr lang="hr-HR" smtClean="0"/>
              <a:t>16.2.2017.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14FB-3ECF-4738-8DE9-3728586FC3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2879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1888-44D7-4DCF-864C-10053C0C9928}" type="datetimeFigureOut">
              <a:rPr lang="hr-HR" smtClean="0"/>
              <a:t>16.2.2017.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14FB-3ECF-4738-8DE9-3728586FC3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2849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1888-44D7-4DCF-864C-10053C0C9928}" type="datetimeFigureOut">
              <a:rPr lang="hr-HR" smtClean="0"/>
              <a:t>16.2.2017.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14FB-3ECF-4738-8DE9-3728586FC3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7709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1888-44D7-4DCF-864C-10053C0C9928}" type="datetimeFigureOut">
              <a:rPr lang="hr-HR" smtClean="0"/>
              <a:t>16.2.2017.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14FB-3ECF-4738-8DE9-3728586FC3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425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C41888-44D7-4DCF-864C-10053C0C9928}" type="datetimeFigureOut">
              <a:rPr lang="hr-HR" smtClean="0"/>
              <a:t>16.2.2017.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7214FB-3ECF-4738-8DE9-3728586FC3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638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94615" y="2139351"/>
            <a:ext cx="6947127" cy="1133256"/>
          </a:xfrm>
        </p:spPr>
        <p:txBody>
          <a:bodyPr/>
          <a:lstStyle/>
          <a:p>
            <a:pPr algn="ctr"/>
            <a:r>
              <a:rPr lang="hr-HR" b="1" dirty="0" smtClean="0"/>
              <a:t>CYBER NASLJE</a:t>
            </a:r>
            <a:endParaRPr lang="hr-HR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381437" y="6283224"/>
            <a:ext cx="5762563" cy="1364531"/>
          </a:xfrm>
        </p:spPr>
        <p:txBody>
          <a:bodyPr/>
          <a:lstStyle/>
          <a:p>
            <a:r>
              <a:rPr lang="hr-HR" dirty="0" smtClean="0"/>
              <a:t>Izradili: Margareta Golubić i Nikola </a:t>
            </a:r>
            <a:r>
              <a:rPr lang="hr-HR" dirty="0" err="1" smtClean="0"/>
              <a:t>Viderščak</a:t>
            </a:r>
            <a:r>
              <a:rPr lang="hr-HR" dirty="0" smtClean="0"/>
              <a:t>  8.s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0195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5544" y="2570671"/>
            <a:ext cx="7704667" cy="1199072"/>
          </a:xfrm>
        </p:spPr>
        <p:txBody>
          <a:bodyPr>
            <a:normAutofit/>
          </a:bodyPr>
          <a:lstStyle/>
          <a:p>
            <a:r>
              <a:rPr lang="hr-HR" sz="5400" b="1" dirty="0" smtClean="0"/>
              <a:t>HVALA NA PAŽNJI!!!</a:t>
            </a:r>
            <a:endParaRPr lang="hr-HR" sz="5400" b="1" dirty="0"/>
          </a:p>
        </p:txBody>
      </p:sp>
    </p:spTree>
    <p:extLst>
      <p:ext uri="{BB962C8B-B14F-4D97-AF65-F5344CB8AC3E}">
        <p14:creationId xmlns:p14="http://schemas.microsoft.com/office/powerpoint/2010/main" val="1453692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74784"/>
          </a:xfrm>
        </p:spPr>
        <p:txBody>
          <a:bodyPr>
            <a:normAutofit/>
          </a:bodyPr>
          <a:lstStyle/>
          <a:p>
            <a:pPr algn="l"/>
            <a:r>
              <a:rPr lang="hr-HR" b="1" dirty="0" smtClean="0"/>
              <a:t>SADRŽAJ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05775" y="1613140"/>
            <a:ext cx="7781026" cy="4339085"/>
          </a:xfrm>
        </p:spPr>
        <p:txBody>
          <a:bodyPr>
            <a:normAutofit/>
          </a:bodyPr>
          <a:lstStyle/>
          <a:p>
            <a:r>
              <a:rPr lang="hr-HR" dirty="0"/>
              <a:t>Uvod</a:t>
            </a:r>
          </a:p>
          <a:p>
            <a:r>
              <a:rPr lang="hr-HR" dirty="0" err="1"/>
              <a:t>Cyber</a:t>
            </a:r>
            <a:r>
              <a:rPr lang="hr-HR" dirty="0"/>
              <a:t> nasilje</a:t>
            </a:r>
          </a:p>
          <a:p>
            <a:r>
              <a:rPr lang="hr-HR" dirty="0"/>
              <a:t>Virtualni zlostavljači</a:t>
            </a:r>
          </a:p>
          <a:p>
            <a:r>
              <a:rPr lang="hr-HR" dirty="0"/>
              <a:t>Prevencija u Hrvatskoj</a:t>
            </a:r>
          </a:p>
          <a:p>
            <a:r>
              <a:rPr lang="hr-HR" dirty="0" smtClean="0"/>
              <a:t>Stop </a:t>
            </a:r>
            <a:r>
              <a:rPr lang="hr-HR" dirty="0" err="1" smtClean="0"/>
              <a:t>cyber</a:t>
            </a:r>
            <a:r>
              <a:rPr lang="hr-HR" dirty="0" smtClean="0"/>
              <a:t> nasilju</a:t>
            </a:r>
          </a:p>
          <a:p>
            <a:r>
              <a:rPr lang="hr-HR" dirty="0" smtClean="0"/>
              <a:t>Prepoznavanje </a:t>
            </a:r>
            <a:r>
              <a:rPr lang="hr-HR" dirty="0"/>
              <a:t>osobe koja se bavi virtualnim </a:t>
            </a:r>
            <a:r>
              <a:rPr lang="hr-HR" dirty="0" smtClean="0"/>
              <a:t>zlostavljanjem</a:t>
            </a:r>
            <a:endParaRPr lang="hr-HR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943" y="457201"/>
            <a:ext cx="3914185" cy="40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39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233576"/>
          </a:xfrm>
        </p:spPr>
        <p:txBody>
          <a:bodyPr/>
          <a:lstStyle/>
          <a:p>
            <a:pPr algn="l"/>
            <a:r>
              <a:rPr lang="hr-HR" b="1" dirty="0" smtClean="0"/>
              <a:t>Uvod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82133" y="1544128"/>
            <a:ext cx="7704667" cy="3433314"/>
          </a:xfrm>
        </p:spPr>
        <p:txBody>
          <a:bodyPr/>
          <a:lstStyle/>
          <a:p>
            <a:r>
              <a:rPr lang="pl-PL" dirty="0"/>
              <a:t>u svijetu poznato kao </a:t>
            </a:r>
            <a:r>
              <a:rPr lang="pl-PL" dirty="0" smtClean="0"/>
              <a:t>cyberbullying</a:t>
            </a:r>
          </a:p>
          <a:p>
            <a:r>
              <a:rPr lang="hr-HR" dirty="0" smtClean="0"/>
              <a:t>svako </a:t>
            </a:r>
            <a:r>
              <a:rPr lang="hr-HR" dirty="0"/>
              <a:t>namjerno, ponavljano i agresivno ponašanje pojedinca ili skupine ljudi uporabom </a:t>
            </a:r>
            <a:r>
              <a:rPr lang="hr-HR" dirty="0" smtClean="0"/>
              <a:t>informatičkih sredstava</a:t>
            </a:r>
          </a:p>
          <a:p>
            <a:r>
              <a:rPr lang="hr-HR" dirty="0"/>
              <a:t>kad se </a:t>
            </a:r>
            <a:r>
              <a:rPr lang="hr-HR" dirty="0" smtClean="0"/>
              <a:t>Internet rabi </a:t>
            </a:r>
            <a:r>
              <a:rPr lang="hr-HR" dirty="0"/>
              <a:t>za postavljanje tekstova ili slika namijenjenih </a:t>
            </a:r>
            <a:r>
              <a:rPr lang="hr-HR" dirty="0" smtClean="0"/>
              <a:t>uznemiravanju </a:t>
            </a:r>
            <a:r>
              <a:rPr lang="hr-HR" dirty="0"/>
              <a:t>druge osobe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3298" t="2210" r="1621" b="4945"/>
          <a:stretch/>
        </p:blipFill>
        <p:spPr>
          <a:xfrm>
            <a:off x="5918979" y="4382218"/>
            <a:ext cx="2767821" cy="22946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594" y="4451229"/>
            <a:ext cx="3190002" cy="211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7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242203"/>
          </a:xfrm>
        </p:spPr>
        <p:txBody>
          <a:bodyPr/>
          <a:lstStyle/>
          <a:p>
            <a:pPr algn="l"/>
            <a:r>
              <a:rPr lang="hr-HR" b="1" dirty="0" err="1" smtClean="0"/>
              <a:t>Cyber</a:t>
            </a:r>
            <a:r>
              <a:rPr lang="hr-HR" b="1" dirty="0" smtClean="0"/>
              <a:t> nasilje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82133" y="1544128"/>
            <a:ext cx="7704667" cy="4442603"/>
          </a:xfrm>
        </p:spPr>
        <p:txBody>
          <a:bodyPr>
            <a:normAutofit/>
          </a:bodyPr>
          <a:lstStyle/>
          <a:p>
            <a:r>
              <a:rPr lang="hr-HR" dirty="0"/>
              <a:t>N</a:t>
            </a:r>
            <a:r>
              <a:rPr lang="hr-HR" dirty="0" smtClean="0"/>
              <a:t>asilje </a:t>
            </a:r>
            <a:r>
              <a:rPr lang="hr-HR" dirty="0"/>
              <a:t>putem interneta </a:t>
            </a:r>
            <a:r>
              <a:rPr lang="hr-HR" dirty="0" smtClean="0"/>
              <a:t>uključuje:</a:t>
            </a:r>
          </a:p>
          <a:p>
            <a:pPr lvl="1"/>
            <a:r>
              <a:rPr lang="hr-HR" sz="2200" dirty="0" smtClean="0"/>
              <a:t>poticanje </a:t>
            </a:r>
            <a:r>
              <a:rPr lang="hr-HR" sz="2200" dirty="0"/>
              <a:t>grupne </a:t>
            </a:r>
            <a:r>
              <a:rPr lang="hr-HR" sz="2200" dirty="0" smtClean="0"/>
              <a:t>mržnje</a:t>
            </a:r>
          </a:p>
          <a:p>
            <a:pPr lvl="1"/>
            <a:r>
              <a:rPr lang="hr-HR" sz="2200" dirty="0" smtClean="0"/>
              <a:t>napade </a:t>
            </a:r>
            <a:r>
              <a:rPr lang="hr-HR" sz="2200" dirty="0"/>
              <a:t>na </a:t>
            </a:r>
            <a:r>
              <a:rPr lang="hr-HR" sz="2200" dirty="0" smtClean="0"/>
              <a:t>privatnost</a:t>
            </a:r>
          </a:p>
          <a:p>
            <a:pPr lvl="1"/>
            <a:r>
              <a:rPr lang="hr-HR" sz="2200" dirty="0"/>
              <a:t>u</a:t>
            </a:r>
            <a:r>
              <a:rPr lang="hr-HR" sz="2200" dirty="0" smtClean="0"/>
              <a:t>znemiravanje</a:t>
            </a:r>
          </a:p>
          <a:p>
            <a:pPr lvl="1"/>
            <a:r>
              <a:rPr lang="hr-HR" sz="2200" dirty="0"/>
              <a:t>u</a:t>
            </a:r>
            <a:r>
              <a:rPr lang="hr-HR" sz="2200" dirty="0" smtClean="0"/>
              <a:t>hođenje</a:t>
            </a:r>
          </a:p>
          <a:p>
            <a:pPr lvl="1"/>
            <a:r>
              <a:rPr lang="hr-HR" sz="2200" dirty="0"/>
              <a:t>v</a:t>
            </a:r>
            <a:r>
              <a:rPr lang="hr-HR" sz="2200" dirty="0" smtClean="0"/>
              <a:t>rijeđanje</a:t>
            </a:r>
          </a:p>
          <a:p>
            <a:pPr lvl="1"/>
            <a:r>
              <a:rPr lang="hr-HR" sz="2200" dirty="0" smtClean="0"/>
              <a:t>nesavjestan </a:t>
            </a:r>
            <a:r>
              <a:rPr lang="hr-HR" sz="2200" dirty="0"/>
              <a:t>pristup štetnim </a:t>
            </a:r>
            <a:r>
              <a:rPr lang="hr-HR" sz="2200" dirty="0" smtClean="0"/>
              <a:t>sadržajima</a:t>
            </a:r>
          </a:p>
          <a:p>
            <a:pPr lvl="1"/>
            <a:r>
              <a:rPr lang="hr-HR" sz="2200" dirty="0" smtClean="0"/>
              <a:t>širenje </a:t>
            </a:r>
            <a:r>
              <a:rPr lang="hr-HR" sz="2200" dirty="0"/>
              <a:t>nasilnih i uvredljivih komentara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138" y="1078302"/>
            <a:ext cx="30861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09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2133" y="457202"/>
            <a:ext cx="7704667" cy="1268082"/>
          </a:xfrm>
        </p:spPr>
        <p:txBody>
          <a:bodyPr/>
          <a:lstStyle/>
          <a:p>
            <a:pPr algn="l"/>
            <a:r>
              <a:rPr lang="hr-HR" b="1" dirty="0" smtClean="0"/>
              <a:t>Virtualni zlostavljači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82133" y="1492370"/>
            <a:ext cx="7704667" cy="4507446"/>
          </a:xfrm>
        </p:spPr>
        <p:txBody>
          <a:bodyPr/>
          <a:lstStyle/>
          <a:p>
            <a:r>
              <a:rPr lang="hr-HR" dirty="0"/>
              <a:t>virtualni zlostavljači mogu otkriti žrtvine osobne podatke na web stranicama ili forumima</a:t>
            </a:r>
          </a:p>
          <a:p>
            <a:r>
              <a:rPr lang="hr-HR" dirty="0"/>
              <a:t> mogu ih lažno predstavljati s ciljem objavljivanja materijala u žrtvino ime koji ih izvrgava </a:t>
            </a:r>
            <a:r>
              <a:rPr lang="hr-HR" dirty="0" smtClean="0"/>
              <a:t>ruglu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302" y="3746093"/>
            <a:ext cx="5381625" cy="283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4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026542"/>
          </a:xfrm>
        </p:spPr>
        <p:txBody>
          <a:bodyPr/>
          <a:lstStyle/>
          <a:p>
            <a:pPr algn="l"/>
            <a:r>
              <a:rPr lang="hr-HR" b="1" dirty="0"/>
              <a:t>Virtualni zlostavljači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82133" y="1690777"/>
            <a:ext cx="7704667" cy="2639683"/>
          </a:xfrm>
        </p:spPr>
        <p:txBody>
          <a:bodyPr/>
          <a:lstStyle/>
          <a:p>
            <a:r>
              <a:rPr lang="hr-HR" dirty="0"/>
              <a:t>Virtualno zlostavljanje može </a:t>
            </a:r>
            <a:r>
              <a:rPr lang="hr-HR" dirty="0" smtClean="0"/>
              <a:t>biti:</a:t>
            </a:r>
          </a:p>
          <a:p>
            <a:pPr lvl="1"/>
            <a:r>
              <a:rPr lang="hr-HR" dirty="0" smtClean="0"/>
              <a:t>slanje </a:t>
            </a:r>
            <a:r>
              <a:rPr lang="hr-HR" dirty="0"/>
              <a:t>e-pošte </a:t>
            </a:r>
            <a:r>
              <a:rPr lang="hr-HR" dirty="0" smtClean="0"/>
              <a:t>nekome </a:t>
            </a:r>
            <a:r>
              <a:rPr lang="hr-HR" dirty="0"/>
              <a:t>tko je rekao da ne želi više kontakt s </a:t>
            </a:r>
            <a:r>
              <a:rPr lang="hr-HR" dirty="0" smtClean="0"/>
              <a:t>pošiljateljem</a:t>
            </a:r>
          </a:p>
          <a:p>
            <a:pPr lvl="1"/>
            <a:r>
              <a:rPr lang="hr-HR" dirty="0" smtClean="0"/>
              <a:t>može uključivati prijetnje</a:t>
            </a:r>
          </a:p>
          <a:p>
            <a:pPr lvl="1"/>
            <a:r>
              <a:rPr lang="hr-HR" dirty="0" smtClean="0"/>
              <a:t>pisanje </a:t>
            </a:r>
            <a:r>
              <a:rPr lang="hr-HR" dirty="0"/>
              <a:t>lažnih tvrdnji kao činjenica s ciljem </a:t>
            </a:r>
            <a:r>
              <a:rPr lang="hr-HR" dirty="0" smtClean="0"/>
              <a:t>ponižavanja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231" y="4222451"/>
            <a:ext cx="46767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96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112807"/>
          </a:xfrm>
        </p:spPr>
        <p:txBody>
          <a:bodyPr/>
          <a:lstStyle/>
          <a:p>
            <a:pPr algn="l"/>
            <a:r>
              <a:rPr lang="hr-HR" b="1" dirty="0" smtClean="0"/>
              <a:t>Prevencija u Hrvatskoj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82133" y="1570008"/>
            <a:ext cx="7704667" cy="3088256"/>
          </a:xfrm>
        </p:spPr>
        <p:txBody>
          <a:bodyPr>
            <a:normAutofit/>
          </a:bodyPr>
          <a:lstStyle/>
          <a:p>
            <a:r>
              <a:rPr lang="hr-HR" dirty="0" smtClean="0"/>
              <a:t>kampanja </a:t>
            </a:r>
            <a:r>
              <a:rPr lang="hr-HR" dirty="0"/>
              <a:t>"Prekini lanac" za sprječavanje zlostavljanja putem mobitela i </a:t>
            </a:r>
            <a:r>
              <a:rPr lang="hr-HR" dirty="0" smtClean="0"/>
              <a:t>Interneta </a:t>
            </a:r>
          </a:p>
          <a:p>
            <a:r>
              <a:rPr lang="hr-HR" dirty="0" smtClean="0"/>
              <a:t>29</a:t>
            </a:r>
            <a:r>
              <a:rPr lang="hr-HR" dirty="0"/>
              <a:t>. svibnja 2009. </a:t>
            </a:r>
            <a:r>
              <a:rPr lang="hr-HR" dirty="0" smtClean="0"/>
              <a:t> održana je konferencija </a:t>
            </a:r>
            <a:r>
              <a:rPr lang="hr-HR" dirty="0"/>
              <a:t>o sigurnosti djece na </a:t>
            </a:r>
            <a:r>
              <a:rPr lang="hr-HR" dirty="0" smtClean="0"/>
              <a:t>internetu</a:t>
            </a:r>
            <a:endParaRPr lang="hr-HR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190" y="3776915"/>
            <a:ext cx="3942002" cy="290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40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181818"/>
          </a:xfrm>
        </p:spPr>
        <p:txBody>
          <a:bodyPr/>
          <a:lstStyle/>
          <a:p>
            <a:pPr algn="l"/>
            <a:r>
              <a:rPr lang="hr-HR" b="1" dirty="0"/>
              <a:t>Stop </a:t>
            </a:r>
            <a:r>
              <a:rPr lang="hr-HR" b="1" dirty="0" err="1"/>
              <a:t>cyber</a:t>
            </a:r>
            <a:r>
              <a:rPr lang="hr-HR" b="1" dirty="0"/>
              <a:t> </a:t>
            </a:r>
            <a:r>
              <a:rPr lang="hr-HR" b="1" dirty="0" smtClean="0"/>
              <a:t>nasilju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82133" y="1518249"/>
            <a:ext cx="7704667" cy="4481567"/>
          </a:xfrm>
        </p:spPr>
        <p:txBody>
          <a:bodyPr/>
          <a:lstStyle/>
          <a:p>
            <a:r>
              <a:rPr lang="hr-HR" dirty="0" smtClean="0"/>
              <a:t>nikome </a:t>
            </a:r>
            <a:r>
              <a:rPr lang="hr-HR" dirty="0"/>
              <a:t>ne </a:t>
            </a:r>
            <a:r>
              <a:rPr lang="hr-HR" dirty="0" smtClean="0"/>
              <a:t>dajte </a:t>
            </a:r>
            <a:r>
              <a:rPr lang="hr-HR" dirty="0"/>
              <a:t>svoje lozinke </a:t>
            </a:r>
            <a:endParaRPr lang="hr-HR" dirty="0" smtClean="0"/>
          </a:p>
          <a:p>
            <a:r>
              <a:rPr lang="hr-HR" dirty="0"/>
              <a:t>p</a:t>
            </a:r>
            <a:r>
              <a:rPr lang="hr-HR" dirty="0" smtClean="0"/>
              <a:t>rekine </a:t>
            </a:r>
            <a:r>
              <a:rPr lang="hr-HR" dirty="0"/>
              <a:t>komunikaciju s onima </a:t>
            </a:r>
            <a:r>
              <a:rPr lang="hr-HR" dirty="0" smtClean="0"/>
              <a:t>koji vas vrijeđaju </a:t>
            </a:r>
            <a:r>
              <a:rPr lang="hr-HR" dirty="0"/>
              <a:t>na internetu</a:t>
            </a:r>
          </a:p>
          <a:p>
            <a:r>
              <a:rPr lang="hr-HR" dirty="0" smtClean="0"/>
              <a:t>nikada </a:t>
            </a:r>
            <a:r>
              <a:rPr lang="hr-HR" dirty="0"/>
              <a:t>ne </a:t>
            </a:r>
            <a:r>
              <a:rPr lang="hr-HR" dirty="0" smtClean="0"/>
              <a:t>objavljujte </a:t>
            </a:r>
            <a:r>
              <a:rPr lang="hr-HR" dirty="0"/>
              <a:t>svoje osobne </a:t>
            </a:r>
            <a:r>
              <a:rPr lang="hr-HR" dirty="0" smtClean="0"/>
              <a:t>podatke</a:t>
            </a:r>
          </a:p>
          <a:p>
            <a:r>
              <a:rPr lang="hr-HR" dirty="0"/>
              <a:t>n</a:t>
            </a:r>
            <a:r>
              <a:rPr lang="hr-HR" dirty="0" smtClean="0"/>
              <a:t>ikada </a:t>
            </a:r>
            <a:r>
              <a:rPr lang="hr-HR" dirty="0"/>
              <a:t>ne </a:t>
            </a:r>
            <a:r>
              <a:rPr lang="hr-HR" dirty="0" smtClean="0"/>
              <a:t>šaljite </a:t>
            </a:r>
            <a:r>
              <a:rPr lang="hr-HR" dirty="0"/>
              <a:t>poruke kada </a:t>
            </a:r>
            <a:r>
              <a:rPr lang="hr-HR" dirty="0" smtClean="0"/>
              <a:t>ste ljuti</a:t>
            </a:r>
            <a:endParaRPr lang="hr-HR" dirty="0"/>
          </a:p>
          <a:p>
            <a:r>
              <a:rPr lang="hr-HR" dirty="0" smtClean="0"/>
              <a:t>na </a:t>
            </a:r>
            <a:r>
              <a:rPr lang="hr-HR" dirty="0"/>
              <a:t>internetu </a:t>
            </a:r>
            <a:r>
              <a:rPr lang="hr-HR" dirty="0" smtClean="0"/>
              <a:t>budite pristojni </a:t>
            </a:r>
            <a:r>
              <a:rPr lang="hr-HR" dirty="0"/>
              <a:t>kao i </a:t>
            </a:r>
            <a:r>
              <a:rPr lang="hr-HR" dirty="0" smtClean="0"/>
              <a:t>uživo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2050" name="Picture 2" descr="Slikovni rezultat za cyber nasil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941" y="4765436"/>
            <a:ext cx="479107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05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dirty="0" smtClean="0"/>
              <a:t>Prepoznavanje osobe </a:t>
            </a:r>
            <a:r>
              <a:rPr lang="hr-HR" b="1" dirty="0"/>
              <a:t>koja se bavi virtualnim </a:t>
            </a:r>
            <a:r>
              <a:rPr lang="hr-HR" b="1" dirty="0" smtClean="0"/>
              <a:t>zlostavljanjem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82133" y="2438401"/>
            <a:ext cx="7704667" cy="3561415"/>
          </a:xfrm>
        </p:spPr>
        <p:txBody>
          <a:bodyPr>
            <a:normAutofit/>
          </a:bodyPr>
          <a:lstStyle/>
          <a:p>
            <a:r>
              <a:rPr lang="pl-PL" dirty="0"/>
              <a:t>z</a:t>
            </a:r>
            <a:r>
              <a:rPr lang="pl-PL" dirty="0" smtClean="0"/>
              <a:t>lostavljača je jako teško prepoznati</a:t>
            </a:r>
            <a:endParaRPr lang="hr-HR" dirty="0" smtClean="0"/>
          </a:p>
          <a:p>
            <a:r>
              <a:rPr lang="hr-HR" dirty="0"/>
              <a:t>o</a:t>
            </a:r>
            <a:r>
              <a:rPr lang="hr-HR" dirty="0" smtClean="0"/>
              <a:t>ve </a:t>
            </a:r>
            <a:r>
              <a:rPr lang="hr-HR" dirty="0"/>
              <a:t>osobe su u stvari  velike </a:t>
            </a:r>
            <a:r>
              <a:rPr lang="hr-HR" dirty="0" smtClean="0"/>
              <a:t>kukavice</a:t>
            </a:r>
          </a:p>
          <a:p>
            <a:r>
              <a:rPr lang="hr-HR" dirty="0" smtClean="0"/>
              <a:t>nikada </a:t>
            </a:r>
            <a:r>
              <a:rPr lang="hr-HR" dirty="0"/>
              <a:t>neće napasti nekoga tko je jači i snažniji od </a:t>
            </a:r>
            <a:r>
              <a:rPr lang="hr-HR" dirty="0" smtClean="0"/>
              <a:t>njih</a:t>
            </a:r>
          </a:p>
          <a:p>
            <a:r>
              <a:rPr lang="hr-HR" dirty="0"/>
              <a:t>u</a:t>
            </a:r>
            <a:r>
              <a:rPr lang="hr-HR" dirty="0" smtClean="0"/>
              <a:t>vijek </a:t>
            </a:r>
            <a:r>
              <a:rPr lang="hr-HR" dirty="0"/>
              <a:t>za žrtvu odabere osobu nad kojom na neki način može </a:t>
            </a:r>
            <a:r>
              <a:rPr lang="hr-HR" dirty="0" smtClean="0"/>
              <a:t>vladati</a:t>
            </a:r>
          </a:p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236" y="4581346"/>
            <a:ext cx="3676831" cy="210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56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aks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TM03457496[[fn=Paralaksa]]</Template>
  <TotalTime>92</TotalTime>
  <Words>248</Words>
  <Application>Microsoft Office PowerPoint</Application>
  <PresentationFormat>Prikaz na zaslonu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3" baseType="lpstr">
      <vt:lpstr>Arial</vt:lpstr>
      <vt:lpstr>Corbel</vt:lpstr>
      <vt:lpstr>Paralaksa</vt:lpstr>
      <vt:lpstr>CYBER NASLJE</vt:lpstr>
      <vt:lpstr>SADRŽAJ</vt:lpstr>
      <vt:lpstr>Uvod</vt:lpstr>
      <vt:lpstr>Cyber nasilje</vt:lpstr>
      <vt:lpstr>Virtualni zlostavljači</vt:lpstr>
      <vt:lpstr>Virtualni zlostavljači</vt:lpstr>
      <vt:lpstr>Prevencija u Hrvatskoj</vt:lpstr>
      <vt:lpstr>Stop cyber nasilju</vt:lpstr>
      <vt:lpstr>Prepoznavanje osobe koja se bavi virtualnim zlostavljanjem</vt:lpstr>
      <vt:lpstr>HVALA NA PAŽNJI!!!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NASLJE</dc:title>
  <dc:creator>Ucenik10</dc:creator>
  <cp:lastModifiedBy>Ucenik10</cp:lastModifiedBy>
  <cp:revision>12</cp:revision>
  <dcterms:created xsi:type="dcterms:W3CDTF">2017-02-09T11:25:51Z</dcterms:created>
  <dcterms:modified xsi:type="dcterms:W3CDTF">2017-02-16T11:24:41Z</dcterms:modified>
</cp:coreProperties>
</file>