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Pofuk" initials="LP" lastIdx="1" clrIdx="0">
    <p:extLst>
      <p:ext uri="{19B8F6BF-5375-455C-9EA6-DF929625EA0E}">
        <p15:presenceInfo xmlns:p15="http://schemas.microsoft.com/office/powerpoint/2012/main" userId="7188885ef6c62c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82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A08BA83-0F9A-4151-8312-D1148BE4C34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49944" y="0"/>
            <a:ext cx="1942056" cy="88946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eorgiaabout.com/2012/07/14/about-history-the-oldest-european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>
            <a:extLst>
              <a:ext uri="{FF2B5EF4-FFF2-40B4-BE49-F238E27FC236}">
                <a16:creationId xmlns:a16="http://schemas.microsoft.com/office/drawing/2014/main" id="{94C99B6F-8DE2-4808-8003-0F53DB121BBA}"/>
              </a:ext>
            </a:extLst>
          </p:cNvPr>
          <p:cNvSpPr txBox="1"/>
          <p:nvPr/>
        </p:nvSpPr>
        <p:spPr>
          <a:xfrm>
            <a:off x="3588482" y="1728415"/>
            <a:ext cx="551524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sz="6000" dirty="0">
                <a:solidFill>
                  <a:srgbClr val="00B0F0"/>
                </a:solidFill>
              </a:rPr>
              <a:t>PREHITSORIC </a:t>
            </a:r>
          </a:p>
          <a:p>
            <a:pPr algn="ctr"/>
            <a:r>
              <a:rPr lang="hr-HR" sz="6000" dirty="0">
                <a:solidFill>
                  <a:srgbClr val="00B0F0"/>
                </a:solidFill>
              </a:rPr>
              <a:t>SITE – THE DMANISI SITE</a:t>
            </a:r>
            <a:endParaRPr lang="hr-HR" b="1" dirty="0"/>
          </a:p>
          <a:p>
            <a:pPr algn="ctr"/>
            <a:endParaRPr lang="hr-HR" sz="6000" dirty="0">
              <a:solidFill>
                <a:srgbClr val="00B0F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D4589AE-9767-4E6A-AA9C-0AD71FAA2562}"/>
              </a:ext>
            </a:extLst>
          </p:cNvPr>
          <p:cNvSpPr txBox="1"/>
          <p:nvPr/>
        </p:nvSpPr>
        <p:spPr>
          <a:xfrm>
            <a:off x="2995448" y="4719227"/>
            <a:ext cx="66215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PRESENTATION</a:t>
            </a:r>
          </a:p>
          <a:p>
            <a:pPr algn="ctr"/>
            <a:endParaRPr lang="hr-HR" dirty="0"/>
          </a:p>
          <a:p>
            <a:pPr algn="ctr"/>
            <a:r>
              <a:rPr lang="hr-HR" dirty="0">
                <a:solidFill>
                  <a:srgbClr val="00B0F0"/>
                </a:solidFill>
              </a:rPr>
              <a:t>BY:</a:t>
            </a:r>
          </a:p>
          <a:p>
            <a:pPr algn="ctr"/>
            <a:r>
              <a:rPr lang="hr-HR" dirty="0" smtClean="0">
                <a:solidFill>
                  <a:srgbClr val="00B0F0"/>
                </a:solidFill>
              </a:rPr>
              <a:t>Tea </a:t>
            </a:r>
            <a:r>
              <a:rPr lang="hr-HR" dirty="0" err="1">
                <a:solidFill>
                  <a:srgbClr val="00B0F0"/>
                </a:solidFill>
              </a:rPr>
              <a:t>and</a:t>
            </a:r>
            <a:r>
              <a:rPr lang="hr-HR">
                <a:solidFill>
                  <a:srgbClr val="00B0F0"/>
                </a:solidFill>
              </a:rPr>
              <a:t> </a:t>
            </a:r>
            <a:r>
              <a:rPr lang="hr-HR" smtClean="0">
                <a:solidFill>
                  <a:srgbClr val="00B0F0"/>
                </a:solidFill>
              </a:rPr>
              <a:t>Lorena </a:t>
            </a:r>
            <a:r>
              <a:rPr lang="hr-HR">
                <a:solidFill>
                  <a:srgbClr val="00B0F0"/>
                </a:solidFill>
              </a:rPr>
              <a:t>6</a:t>
            </a:r>
            <a:r>
              <a:rPr lang="hr-HR" smtClean="0">
                <a:solidFill>
                  <a:srgbClr val="00B0F0"/>
                </a:solidFill>
              </a:rPr>
              <a:t>. a</a:t>
            </a:r>
            <a:endParaRPr lang="hr-HR" dirty="0">
              <a:solidFill>
                <a:srgbClr val="00B0F0"/>
              </a:solidFill>
            </a:endParaRPr>
          </a:p>
          <a:p>
            <a:pPr algn="ctr"/>
            <a:r>
              <a:rPr lang="hr-HR" dirty="0" err="1">
                <a:solidFill>
                  <a:srgbClr val="00B0F0"/>
                </a:solidFill>
              </a:rPr>
              <a:t>Primary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school</a:t>
            </a:r>
            <a:r>
              <a:rPr lang="hr-HR" dirty="0">
                <a:solidFill>
                  <a:srgbClr val="00B0F0"/>
                </a:solidFill>
              </a:rPr>
              <a:t> Ivanec, Croatia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2CA9BAC2-9DF1-4B0F-8B2A-A52DD07D4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33" y="2574977"/>
            <a:ext cx="2399432" cy="185556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Slika 15" descr="Slika na kojoj se prikazuje pribor za prvu pomoć, objekt&#10;&#10;Opis je generiran uz vrlo visoku pouzdanost">
            <a:extLst>
              <a:ext uri="{FF2B5EF4-FFF2-40B4-BE49-F238E27FC236}">
                <a16:creationId xmlns:a16="http://schemas.microsoft.com/office/drawing/2014/main" id="{B0D94077-C666-4471-BFD5-C6139A67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647" y="2712440"/>
            <a:ext cx="1123726" cy="112372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5B4E1D4F-28F1-42CD-8A09-20801D99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6359" y="4836590"/>
            <a:ext cx="1498301" cy="11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3F2242FB-3E35-4D4D-9ACD-02526335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4788" y="1065213"/>
            <a:ext cx="6264275" cy="5008562"/>
          </a:xfrm>
        </p:spPr>
        <p:txBody>
          <a:bodyPr>
            <a:normAutofit/>
          </a:bodyPr>
          <a:lstStyle/>
          <a:p>
            <a:r>
              <a:rPr lang="hr-HR" sz="2800" dirty="0"/>
              <a:t>    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Africa</a:t>
            </a:r>
            <a:r>
              <a:rPr lang="hr-HR" sz="2800" dirty="0"/>
              <a:t> „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cradle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mankind</a:t>
            </a:r>
            <a:r>
              <a:rPr lang="hr-HR" sz="2800" dirty="0"/>
              <a:t>”?</a:t>
            </a:r>
          </a:p>
          <a:p>
            <a:endParaRPr lang="hr-HR" sz="2800" dirty="0"/>
          </a:p>
          <a:p>
            <a:r>
              <a:rPr lang="hr-HR" sz="2800" dirty="0" err="1"/>
              <a:t>Findings</a:t>
            </a:r>
            <a:r>
              <a:rPr lang="hr-HR" sz="2800" dirty="0"/>
              <a:t> on </a:t>
            </a:r>
            <a:r>
              <a:rPr lang="hr-HR" sz="2800" dirty="0" err="1"/>
              <a:t>archeological</a:t>
            </a:r>
            <a:r>
              <a:rPr lang="hr-HR" sz="2800" dirty="0"/>
              <a:t> site </a:t>
            </a:r>
            <a:r>
              <a:rPr lang="hr-HR" sz="2800" dirty="0" err="1"/>
              <a:t>near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village</a:t>
            </a:r>
            <a:r>
              <a:rPr lang="hr-HR" sz="2800" dirty="0"/>
              <a:t> </a:t>
            </a:r>
            <a:r>
              <a:rPr lang="hr-HR" sz="2800" dirty="0" err="1"/>
              <a:t>Dmanisi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Georgia</a:t>
            </a:r>
            <a:r>
              <a:rPr lang="hr-HR" sz="2800" dirty="0"/>
              <a:t> </a:t>
            </a:r>
            <a:r>
              <a:rPr lang="hr-HR" sz="2800" dirty="0" err="1"/>
              <a:t>refer</a:t>
            </a:r>
            <a:r>
              <a:rPr lang="hr-HR" sz="2800" dirty="0"/>
              <a:t> to </a:t>
            </a:r>
            <a:r>
              <a:rPr lang="hr-HR" sz="2800" dirty="0" err="1"/>
              <a:t>Eurasian</a:t>
            </a:r>
            <a:r>
              <a:rPr lang="hr-HR" sz="2800" dirty="0"/>
              <a:t> </a:t>
            </a:r>
            <a:r>
              <a:rPr lang="hr-HR" sz="2800" dirty="0" err="1"/>
              <a:t>chapter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evolution</a:t>
            </a:r>
            <a:r>
              <a:rPr lang="hr-HR" sz="2800" dirty="0"/>
              <a:t> story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mankind</a:t>
            </a:r>
            <a:r>
              <a:rPr lang="hr-HR" sz="2800" dirty="0"/>
              <a:t>. </a:t>
            </a:r>
          </a:p>
          <a:p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bones</a:t>
            </a:r>
            <a:r>
              <a:rPr lang="hr-HR" sz="2800" dirty="0"/>
              <a:t> </a:t>
            </a:r>
            <a:r>
              <a:rPr lang="hr-HR" sz="2800" dirty="0" err="1"/>
              <a:t>found</a:t>
            </a:r>
            <a:r>
              <a:rPr lang="hr-HR" sz="2800" dirty="0"/>
              <a:t> </a:t>
            </a:r>
            <a:r>
              <a:rPr lang="hr-HR" sz="2800" dirty="0" err="1"/>
              <a:t>there</a:t>
            </a:r>
            <a:r>
              <a:rPr lang="hr-HR" sz="2800" dirty="0"/>
              <a:t> are </a:t>
            </a:r>
            <a:r>
              <a:rPr lang="hr-HR" sz="2800" dirty="0" err="1"/>
              <a:t>around</a:t>
            </a:r>
            <a:r>
              <a:rPr lang="hr-HR" sz="2800" dirty="0"/>
              <a:t> 1.8 </a:t>
            </a:r>
            <a:r>
              <a:rPr lang="hr-HR" sz="2800" dirty="0" err="1"/>
              <a:t>million</a:t>
            </a:r>
            <a:r>
              <a:rPr lang="hr-HR" sz="2800" dirty="0"/>
              <a:t> </a:t>
            </a:r>
            <a:r>
              <a:rPr lang="hr-HR" sz="2800" dirty="0" err="1"/>
              <a:t>years</a:t>
            </a:r>
            <a:r>
              <a:rPr lang="hr-HR" sz="2800" dirty="0"/>
              <a:t> </a:t>
            </a:r>
            <a:r>
              <a:rPr lang="hr-HR" sz="2800" dirty="0" err="1"/>
              <a:t>old</a:t>
            </a:r>
            <a:r>
              <a:rPr lang="hr-HR" sz="2800" dirty="0"/>
              <a:t> -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oldest</a:t>
            </a:r>
            <a:r>
              <a:rPr lang="hr-HR" sz="2800" dirty="0"/>
              <a:t> human </a:t>
            </a:r>
            <a:r>
              <a:rPr lang="hr-HR" sz="2800" dirty="0" err="1"/>
              <a:t>remains</a:t>
            </a:r>
            <a:r>
              <a:rPr lang="hr-HR" sz="2800" dirty="0"/>
              <a:t> </a:t>
            </a:r>
            <a:r>
              <a:rPr lang="hr-HR" sz="2800" dirty="0" err="1"/>
              <a:t>found</a:t>
            </a:r>
            <a:r>
              <a:rPr lang="hr-HR" sz="2800" dirty="0"/>
              <a:t> </a:t>
            </a:r>
            <a:r>
              <a:rPr lang="hr-HR" sz="2800" dirty="0" err="1"/>
              <a:t>outside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Africa</a:t>
            </a:r>
            <a:r>
              <a:rPr lang="hr-HR" sz="2800" dirty="0"/>
              <a:t>.</a:t>
            </a:r>
          </a:p>
        </p:txBody>
      </p:sp>
      <p:pic>
        <p:nvPicPr>
          <p:cNvPr id="9" name="Rezervirano mjesto slike 8">
            <a:extLst>
              <a:ext uri="{FF2B5EF4-FFF2-40B4-BE49-F238E27FC236}">
                <a16:creationId xmlns:a16="http://schemas.microsoft.com/office/drawing/2014/main" id="{4FED5E3B-7EC4-4487-AC7E-7B98C3F60F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575" r="30575"/>
          <a:stretch>
            <a:fillRect/>
          </a:stretch>
        </p:blipFill>
        <p:spPr>
          <a:xfrm>
            <a:off x="1107934" y="1143000"/>
            <a:ext cx="3249754" cy="45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63A25124-DFE2-4D2B-96E4-B249D9BDA9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125" r="26125"/>
          <a:stretch>
            <a:fillRect/>
          </a:stretch>
        </p:blipFill>
        <p:spPr>
          <a:xfrm>
            <a:off x="825748" y="883393"/>
            <a:ext cx="3279775" cy="457200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92AFC4D-BB92-4A8C-807F-FB936E2C3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8562" y="1134610"/>
            <a:ext cx="6607172" cy="4571999"/>
          </a:xfrm>
        </p:spPr>
        <p:txBody>
          <a:bodyPr>
            <a:normAutofit/>
          </a:bodyPr>
          <a:lstStyle/>
          <a:p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international</a:t>
            </a:r>
            <a:r>
              <a:rPr lang="hr-HR" sz="2800" dirty="0"/>
              <a:t> </a:t>
            </a:r>
            <a:r>
              <a:rPr lang="hr-HR" sz="2800" dirty="0" err="1"/>
              <a:t>team</a:t>
            </a:r>
            <a:r>
              <a:rPr lang="hr-HR" sz="2800" dirty="0"/>
              <a:t> led </a:t>
            </a:r>
            <a:r>
              <a:rPr lang="hr-HR" sz="2800" dirty="0" err="1"/>
              <a:t>by</a:t>
            </a:r>
            <a:r>
              <a:rPr lang="hr-HR" sz="2800" dirty="0"/>
              <a:t> David </a:t>
            </a:r>
            <a:r>
              <a:rPr lang="hr-HR" sz="2800" dirty="0" err="1"/>
              <a:t>Lordkipanidze</a:t>
            </a:r>
            <a:r>
              <a:rPr lang="hr-HR" sz="2800" dirty="0"/>
              <a:t> (</a:t>
            </a:r>
            <a:r>
              <a:rPr lang="hr-HR" sz="2800" dirty="0" err="1"/>
              <a:t>Director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Georgian</a:t>
            </a:r>
            <a:r>
              <a:rPr lang="hr-HR" sz="2800" dirty="0"/>
              <a:t> National </a:t>
            </a:r>
            <a:r>
              <a:rPr lang="hr-HR" sz="2800" dirty="0" err="1"/>
              <a:t>Museum</a:t>
            </a:r>
            <a:r>
              <a:rPr lang="hr-HR" sz="2800" dirty="0"/>
              <a:t>), </a:t>
            </a:r>
            <a:r>
              <a:rPr lang="hr-HR" sz="2800" dirty="0" err="1"/>
              <a:t>found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first</a:t>
            </a:r>
            <a:r>
              <a:rPr lang="hr-HR" sz="2800" dirty="0"/>
              <a:t> human </a:t>
            </a:r>
            <a:r>
              <a:rPr lang="hr-HR" sz="2800" dirty="0" err="1"/>
              <a:t>jaw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1991. </a:t>
            </a:r>
            <a:r>
              <a:rPr lang="hr-HR" sz="2800" dirty="0" err="1"/>
              <a:t>Since</a:t>
            </a:r>
            <a:r>
              <a:rPr lang="hr-HR" sz="2800" dirty="0"/>
              <a:t> </a:t>
            </a:r>
            <a:r>
              <a:rPr lang="hr-HR" sz="2800" dirty="0" err="1"/>
              <a:t>then</a:t>
            </a:r>
            <a:r>
              <a:rPr lang="hr-HR" sz="2800" dirty="0"/>
              <a:t>, </a:t>
            </a:r>
            <a:r>
              <a:rPr lang="hr-HR" sz="2800" dirty="0" err="1"/>
              <a:t>until</a:t>
            </a:r>
            <a:r>
              <a:rPr lang="hr-HR" sz="2800" dirty="0"/>
              <a:t> 2007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Dmanisi</a:t>
            </a:r>
            <a:r>
              <a:rPr lang="hr-HR" sz="2800" dirty="0"/>
              <a:t> </a:t>
            </a:r>
            <a:r>
              <a:rPr lang="hr-HR" sz="2800" dirty="0" err="1"/>
              <a:t>have</a:t>
            </a:r>
            <a:r>
              <a:rPr lang="hr-HR" sz="2800" dirty="0"/>
              <a:t> </a:t>
            </a:r>
            <a:r>
              <a:rPr lang="hr-HR" sz="2800" dirty="0" err="1"/>
              <a:t>been</a:t>
            </a:r>
            <a:r>
              <a:rPr lang="hr-HR" sz="2800" dirty="0"/>
              <a:t> </a:t>
            </a:r>
            <a:r>
              <a:rPr lang="hr-HR" sz="2800" dirty="0" err="1"/>
              <a:t>found</a:t>
            </a:r>
            <a:r>
              <a:rPr lang="hr-HR" sz="2800" dirty="0"/>
              <a:t> </a:t>
            </a:r>
            <a:r>
              <a:rPr lang="hr-HR" sz="2800" dirty="0" err="1"/>
              <a:t>fossils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six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.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were</a:t>
            </a:r>
            <a:r>
              <a:rPr lang="hr-HR" sz="2800" dirty="0"/>
              <a:t> </a:t>
            </a:r>
            <a:r>
              <a:rPr lang="hr-HR" sz="2800" dirty="0" err="1"/>
              <a:t>given</a:t>
            </a:r>
            <a:r>
              <a:rPr lang="hr-HR" sz="2800" dirty="0"/>
              <a:t> </a:t>
            </a:r>
            <a:r>
              <a:rPr lang="hr-HR" sz="2800" dirty="0" err="1"/>
              <a:t>georgian</a:t>
            </a:r>
            <a:r>
              <a:rPr lang="hr-HR" sz="2800" dirty="0"/>
              <a:t> </a:t>
            </a:r>
            <a:r>
              <a:rPr lang="hr-HR" sz="2800" dirty="0" err="1"/>
              <a:t>names</a:t>
            </a:r>
            <a:r>
              <a:rPr lang="hr-HR" sz="2800" dirty="0"/>
              <a:t> </a:t>
            </a:r>
            <a:r>
              <a:rPr lang="hr-HR" sz="2800" dirty="0" err="1"/>
              <a:t>Zezva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Mzia</a:t>
            </a:r>
            <a:r>
              <a:rPr lang="hr-HR" sz="2800" dirty="0"/>
              <a:t> (</a:t>
            </a:r>
            <a:r>
              <a:rPr lang="hr-HR" sz="2800" dirty="0" err="1"/>
              <a:t>Georgian</a:t>
            </a:r>
            <a:r>
              <a:rPr lang="hr-HR" sz="2800" dirty="0"/>
              <a:t> </a:t>
            </a:r>
            <a:r>
              <a:rPr lang="ka-GE" sz="2800" dirty="0"/>
              <a:t>ზეზვა ა მზია)</a:t>
            </a:r>
            <a:r>
              <a:rPr lang="hr-HR" sz="2800" dirty="0"/>
              <a:t>.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artists</a:t>
            </a:r>
            <a:r>
              <a:rPr lang="hr-HR" sz="2800" dirty="0"/>
              <a:t> </a:t>
            </a:r>
            <a:r>
              <a:rPr lang="hr-HR" sz="2800" dirty="0" err="1"/>
              <a:t>have</a:t>
            </a:r>
            <a:r>
              <a:rPr lang="hr-HR" sz="2800" dirty="0"/>
              <a:t> </a:t>
            </a:r>
            <a:r>
              <a:rPr lang="hr-HR" sz="2800" dirty="0" err="1"/>
              <a:t>reconstructed</a:t>
            </a:r>
            <a:r>
              <a:rPr lang="hr-HR" sz="2800" dirty="0"/>
              <a:t> </a:t>
            </a:r>
            <a:r>
              <a:rPr lang="hr-HR" sz="2800" dirty="0" err="1"/>
              <a:t>them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order</a:t>
            </a:r>
            <a:r>
              <a:rPr lang="hr-HR" sz="2800" dirty="0"/>
              <a:t> to show how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looked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79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4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1066800"/>
            <a:ext cx="9743089" cy="54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C7BDC0-C54B-4862-8858-7B2889EF5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8790" y="3069021"/>
            <a:ext cx="6408076" cy="2238703"/>
          </a:xfrm>
        </p:spPr>
        <p:txBody>
          <a:bodyPr>
            <a:normAutofit/>
          </a:bodyPr>
          <a:lstStyle/>
          <a:p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Early</a:t>
            </a:r>
            <a:r>
              <a:rPr lang="hr-HR" sz="2800" dirty="0"/>
              <a:t> </a:t>
            </a:r>
            <a:r>
              <a:rPr lang="hr-HR" sz="2800" dirty="0" err="1"/>
              <a:t>man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Dmanisi</a:t>
            </a:r>
            <a:r>
              <a:rPr lang="hr-HR" sz="2800" dirty="0"/>
              <a:t> </a:t>
            </a:r>
            <a:r>
              <a:rPr lang="hr-HR" sz="2800" dirty="0" err="1"/>
              <a:t>was</a:t>
            </a:r>
            <a:r>
              <a:rPr lang="hr-HR" sz="2800" dirty="0"/>
              <a:t>  </a:t>
            </a:r>
            <a:r>
              <a:rPr lang="hr-HR" sz="2800" dirty="0" err="1"/>
              <a:t>around</a:t>
            </a:r>
            <a:r>
              <a:rPr lang="hr-HR" sz="2800" dirty="0"/>
              <a:t> 4 </a:t>
            </a:r>
            <a:r>
              <a:rPr lang="hr-HR" sz="2800" dirty="0" err="1"/>
              <a:t>feet</a:t>
            </a:r>
            <a:r>
              <a:rPr lang="hr-HR" sz="2800" dirty="0"/>
              <a:t> 9 </a:t>
            </a:r>
            <a:r>
              <a:rPr lang="hr-HR" sz="2800" dirty="0" err="1"/>
              <a:t>inches</a:t>
            </a:r>
            <a:r>
              <a:rPr lang="hr-HR" sz="2800" dirty="0"/>
              <a:t> </a:t>
            </a:r>
            <a:r>
              <a:rPr lang="hr-HR" sz="2800" dirty="0" err="1"/>
              <a:t>tall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small</a:t>
            </a:r>
            <a:r>
              <a:rPr lang="hr-HR" sz="2800" dirty="0"/>
              <a:t> </a:t>
            </a:r>
            <a:r>
              <a:rPr lang="hr-HR" sz="2800" dirty="0" err="1"/>
              <a:t>brain</a:t>
            </a:r>
            <a:r>
              <a:rPr lang="hr-HR" sz="2800" dirty="0"/>
              <a:t>,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legs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were</a:t>
            </a:r>
            <a:r>
              <a:rPr lang="hr-HR" sz="2800" dirty="0"/>
              <a:t> more </a:t>
            </a:r>
            <a:r>
              <a:rPr lang="hr-HR" sz="2800" dirty="0" err="1"/>
              <a:t>developed</a:t>
            </a:r>
            <a:r>
              <a:rPr lang="hr-HR" sz="2800" dirty="0"/>
              <a:t> </a:t>
            </a:r>
            <a:r>
              <a:rPr lang="hr-HR" sz="2800" dirty="0" err="1"/>
              <a:t>than</a:t>
            </a:r>
            <a:r>
              <a:rPr lang="hr-HR" sz="2800" dirty="0"/>
              <a:t> </a:t>
            </a:r>
            <a:r>
              <a:rPr lang="hr-HR" sz="2800" dirty="0" err="1"/>
              <a:t>arms</a:t>
            </a:r>
            <a:r>
              <a:rPr lang="hr-HR" sz="2800" dirty="0"/>
              <a:t> </a:t>
            </a:r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means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he </a:t>
            </a:r>
            <a:r>
              <a:rPr lang="hr-HR" sz="2800" dirty="0" err="1"/>
              <a:t>was</a:t>
            </a:r>
            <a:r>
              <a:rPr lang="hr-HR" sz="2800" dirty="0"/>
              <a:t> a </a:t>
            </a:r>
            <a:r>
              <a:rPr lang="hr-HR" sz="2800" dirty="0" err="1"/>
              <a:t>good</a:t>
            </a:r>
            <a:r>
              <a:rPr lang="hr-HR" sz="2800" dirty="0"/>
              <a:t> </a:t>
            </a:r>
            <a:r>
              <a:rPr lang="hr-HR" sz="2800" dirty="0" err="1"/>
              <a:t>runner</a:t>
            </a:r>
            <a:r>
              <a:rPr lang="hr-HR" sz="2800" dirty="0"/>
              <a:t>. </a:t>
            </a:r>
          </a:p>
        </p:txBody>
      </p:sp>
      <p:pic>
        <p:nvPicPr>
          <p:cNvPr id="8" name="Rezervirano mjesto slike 7" descr="Slika na kojoj se prikazuje osoba, gledanje, muškarac&#10;&#10;Opis je generiran uz visoku pouzdanost">
            <a:extLst>
              <a:ext uri="{FF2B5EF4-FFF2-40B4-BE49-F238E27FC236}">
                <a16:creationId xmlns:a16="http://schemas.microsoft.com/office/drawing/2014/main" id="{850E5650-4871-4F02-A422-EF97DF55CD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871" r="29871"/>
          <a:stretch>
            <a:fillRect/>
          </a:stretch>
        </p:blipFill>
        <p:spPr>
          <a:xfrm>
            <a:off x="1660935" y="1592675"/>
            <a:ext cx="3281362" cy="4572000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87555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 descr="Slika na kojoj se prikazuje osoba, stablo, na otvorenom, trava&#10;&#10;Opis je generiran uz vrlo visoku pouzdanost">
            <a:extLst>
              <a:ext uri="{FF2B5EF4-FFF2-40B4-BE49-F238E27FC236}">
                <a16:creationId xmlns:a16="http://schemas.microsoft.com/office/drawing/2014/main" id="{8BB3BC78-A29D-4290-8CD3-F8ED51C030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818" r="14818"/>
          <a:stretch>
            <a:fillRect/>
          </a:stretch>
        </p:blipFill>
        <p:spPr>
          <a:xfrm>
            <a:off x="6390626" y="1198179"/>
            <a:ext cx="3280974" cy="4572000"/>
          </a:xfrm>
          <a:prstGeom prst="roundRect">
            <a:avLst>
              <a:gd name="adj" fmla="val 29593"/>
            </a:avLst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96B965-FC6E-4E9F-9E44-9F00DA5B6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914399"/>
            <a:ext cx="6310618" cy="4571999"/>
          </a:xfrm>
        </p:spPr>
        <p:txBody>
          <a:bodyPr anchor="ctr">
            <a:normAutofit/>
          </a:bodyPr>
          <a:lstStyle/>
          <a:p>
            <a:pPr algn="ctr"/>
            <a:r>
              <a:rPr lang="hr-HR" sz="2800" dirty="0" err="1"/>
              <a:t>Prehistoric</a:t>
            </a:r>
            <a:r>
              <a:rPr lang="hr-HR" sz="2800" dirty="0"/>
              <a:t> site</a:t>
            </a:r>
          </a:p>
          <a:p>
            <a:pPr algn="ctr"/>
            <a:r>
              <a:rPr lang="hr-HR" sz="2800" dirty="0" err="1"/>
              <a:t>eTwinning</a:t>
            </a:r>
            <a:r>
              <a:rPr lang="hr-HR" sz="2800" dirty="0"/>
              <a:t> </a:t>
            </a:r>
            <a:r>
              <a:rPr lang="hr-HR" sz="2800" dirty="0" err="1"/>
              <a:t>project</a:t>
            </a:r>
            <a:r>
              <a:rPr lang="hr-HR" sz="2800" dirty="0"/>
              <a:t> </a:t>
            </a:r>
          </a:p>
          <a:p>
            <a:pPr algn="ctr"/>
            <a:r>
              <a:rPr lang="hr-HR" sz="2800" dirty="0" err="1"/>
              <a:t>Mzia</a:t>
            </a:r>
            <a:r>
              <a:rPr lang="hr-HR" sz="2800" dirty="0"/>
              <a:t> i </a:t>
            </a:r>
            <a:r>
              <a:rPr lang="hr-HR" sz="2800" dirty="0" err="1"/>
              <a:t>Zezva</a:t>
            </a:r>
            <a:r>
              <a:rPr lang="hr-HR" sz="2800" dirty="0"/>
              <a:t> </a:t>
            </a:r>
          </a:p>
          <a:p>
            <a:pPr algn="ctr"/>
            <a:r>
              <a:rPr lang="hr-HR" sz="2800" dirty="0" err="1"/>
              <a:t>Georgia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4103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C6F02C7-8C56-4F7A-BE56-1C18189DD965}"/>
              </a:ext>
            </a:extLst>
          </p:cNvPr>
          <p:cNvSpPr txBox="1"/>
          <p:nvPr/>
        </p:nvSpPr>
        <p:spPr>
          <a:xfrm>
            <a:off x="2656513" y="1166843"/>
            <a:ext cx="6878973" cy="452431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hr-HR" sz="9600" b="1" i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hr-HR" sz="96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9600" b="1" i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r-HR" sz="96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96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hr-HR" sz="9600" b="1" i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sz="96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9600" b="1" i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hr-HR" sz="96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094199E-5882-4FD1-925F-28EEC25C1683}"/>
              </a:ext>
            </a:extLst>
          </p:cNvPr>
          <p:cNvSpPr txBox="1"/>
          <p:nvPr/>
        </p:nvSpPr>
        <p:spPr>
          <a:xfrm>
            <a:off x="2417426" y="1409157"/>
            <a:ext cx="735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https://georgiaabout.com/2012/07/14/about-history-the-oldest-europeans/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116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258</TotalTime>
  <Words>185</Words>
  <Application>Microsoft Office PowerPoint</Application>
  <PresentationFormat>Široki zaslon</PresentationFormat>
  <Paragraphs>19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Sylfaen</vt:lpstr>
      <vt:lpstr>Nebeski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Lorena Pofuk</dc:creator>
  <cp:lastModifiedBy>HP</cp:lastModifiedBy>
  <cp:revision>22</cp:revision>
  <dcterms:created xsi:type="dcterms:W3CDTF">2019-01-19T12:49:51Z</dcterms:created>
  <dcterms:modified xsi:type="dcterms:W3CDTF">2019-06-09T15:08:41Z</dcterms:modified>
</cp:coreProperties>
</file>